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304" r:id="rId2"/>
    <p:sldId id="278" r:id="rId3"/>
    <p:sldId id="279" r:id="rId4"/>
    <p:sldId id="267" r:id="rId5"/>
    <p:sldId id="397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316" r:id="rId14"/>
    <p:sldId id="417" r:id="rId15"/>
    <p:sldId id="482" r:id="rId16"/>
    <p:sldId id="484" r:id="rId17"/>
    <p:sldId id="468" r:id="rId18"/>
    <p:sldId id="485" r:id="rId19"/>
    <p:sldId id="486" r:id="rId20"/>
    <p:sldId id="487" r:id="rId21"/>
    <p:sldId id="488" r:id="rId22"/>
    <p:sldId id="317" r:id="rId23"/>
    <p:sldId id="453" r:id="rId24"/>
    <p:sldId id="318" r:id="rId25"/>
  </p:sldIdLst>
  <p:sldSz cx="9144000" cy="6858000" type="screen4x3"/>
  <p:notesSz cx="6858000" cy="9144000"/>
  <p:embeddedFontLst>
    <p:embeddedFont>
      <p:font typeface="HY강M" panose="020B0600000101010101" charset="-127"/>
      <p:regular r:id="rId27"/>
    </p:embeddedFont>
    <p:embeddedFont>
      <p:font typeface="Yoon 윤고딕 520_TT" panose="020B0600000101010101" charset="-127"/>
      <p:regular r:id="rId28"/>
    </p:embeddedFont>
    <p:embeddedFont>
      <p:font typeface="HY견고딕" panose="02030600000101010101" pitchFamily="18" charset="-127"/>
      <p:regular r:id="rId29"/>
    </p:embeddedFont>
    <p:embeddedFont>
      <p:font typeface="HY헤드라인M" panose="02030600000101010101" pitchFamily="18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9" autoAdjust="0"/>
    <p:restoredTop sz="87336" autoAdjust="0"/>
  </p:normalViewPr>
  <p:slideViewPr>
    <p:cSldViewPr>
      <p:cViewPr varScale="1">
        <p:scale>
          <a:sx n="99" d="100"/>
          <a:sy n="99" d="100"/>
        </p:scale>
        <p:origin x="1932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2020-09-07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41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&#46356;&#48260;&#44613;&#47928;&#51228;.tx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&#54617;&#49373;&#44288;&#47532;%20&#54028;&#51068;&#51077;&#52636;&#47141;.ex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8</a:t>
            </a:r>
            <a:r>
              <a:rPr lang="ko-KR" altLang="en-US" sz="4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최지현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9728" y="2685042"/>
            <a:ext cx="764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함수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strcat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사용자정의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Strcat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동일한 기능을  하는 함수를 만드시오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14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5135" y="1628800"/>
            <a:ext cx="7704856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char str1[10] = "string!!";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char str2[10] = "string";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 == %s : %d\n", str1, str2,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(str1, str2));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 == %s : %d\n", 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 == %s : %d\n", 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11566" y="930022"/>
            <a:ext cx="229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Strcmp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0" name="갈매기형 수장 49"/>
          <p:cNvSpPr/>
          <p:nvPr/>
        </p:nvSpPr>
        <p:spPr>
          <a:xfrm>
            <a:off x="1472528" y="111502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갈매기형 수장 50"/>
          <p:cNvSpPr/>
          <p:nvPr/>
        </p:nvSpPr>
        <p:spPr>
          <a:xfrm>
            <a:off x="1324877" y="111502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1001670" y="4884810"/>
            <a:ext cx="3845333" cy="1376373"/>
            <a:chOff x="1278401" y="4788930"/>
            <a:chExt cx="7273343" cy="1877725"/>
          </a:xfrm>
        </p:grpSpPr>
        <p:grpSp>
          <p:nvGrpSpPr>
            <p:cNvPr id="153" name="그룹 152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177" name="직사각형 176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4" name="직사각형 153"/>
            <p:cNvSpPr/>
            <p:nvPr/>
          </p:nvSpPr>
          <p:spPr>
            <a:xfrm>
              <a:off x="1972379" y="6059088"/>
              <a:ext cx="1251938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2896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02582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729788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44986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16994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8900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105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61010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106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32710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107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05026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76649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109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074681" y="6423628"/>
              <a:ext cx="100392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Name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76" name="꺾인 연결선 175"/>
            <p:cNvCxnSpPr>
              <a:stCxn id="154" idx="1"/>
              <a:endCxn id="177" idx="1"/>
            </p:cNvCxnSpPr>
            <p:nvPr/>
          </p:nvCxnSpPr>
          <p:spPr>
            <a:xfrm rot="10800000">
              <a:off x="1278401" y="5321008"/>
              <a:ext cx="693978" cy="981109"/>
            </a:xfrm>
            <a:prstGeom prst="bentConnector3">
              <a:avLst>
                <a:gd name="adj1" fmla="val 162306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/>
          <p:cNvGrpSpPr/>
          <p:nvPr/>
        </p:nvGrpSpPr>
        <p:grpSpPr>
          <a:xfrm>
            <a:off x="5084193" y="4884813"/>
            <a:ext cx="3863314" cy="793297"/>
            <a:chOff x="1278401" y="4788930"/>
            <a:chExt cx="7307353" cy="1082259"/>
          </a:xfrm>
        </p:grpSpPr>
        <p:grpSp>
          <p:nvGrpSpPr>
            <p:cNvPr id="188" name="그룹 187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212" name="직사각형 211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TextBox 189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2896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200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025822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201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729789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202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44986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203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16994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204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8900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205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61010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206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27103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207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705026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208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776649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209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14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9728" y="2685042"/>
            <a:ext cx="764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함수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사용자정의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동일한 기능을 하는 함수를 만드시오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43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68284" y="2708822"/>
            <a:ext cx="6751264" cy="1558915"/>
            <a:chOff x="1061096" y="1024642"/>
            <a:chExt cx="7704856" cy="1558915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13126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디버깅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488512" y="3348583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컴파일러에서 잡지 못한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코드상 오류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찾기 위해 코드를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한 줄씩 진행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하며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오류를 잡아내는 방법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92732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96743"/>
              </p:ext>
            </p:extLst>
          </p:nvPr>
        </p:nvGraphicFramePr>
        <p:xfrm>
          <a:off x="1979712" y="2492896"/>
          <a:ext cx="5370722" cy="2270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2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7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itchFamily="18" charset="-127"/>
                          <a:ea typeface="HY견고딕" pitchFamily="18" charset="-127"/>
                        </a:rPr>
                        <a:t>단축키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itchFamily="18" charset="-127"/>
                          <a:ea typeface="HY견고딕" pitchFamily="18" charset="-127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F5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컴파일 실행</a:t>
                      </a:r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중단점 만날 시 멈춤</a:t>
                      </a:r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F10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한 줄씩 코드를 진행</a:t>
                      </a:r>
                      <a:endParaRPr lang="en-US" altLang="ko-KR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함수 호출 만날 시 수행 후 바로 넘어감</a:t>
                      </a:r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F11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한 줄씩 코드를 진행</a:t>
                      </a:r>
                      <a:endParaRPr lang="en-US" altLang="ko-KR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함수 호출 만날 시 함수 내부로 이동</a:t>
                      </a:r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F9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중단점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56999" y="1588730"/>
            <a:ext cx="123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단축키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286809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139158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61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77987"/>
              </p:ext>
            </p:extLst>
          </p:nvPr>
        </p:nvGraphicFramePr>
        <p:xfrm>
          <a:off x="1979712" y="2708920"/>
          <a:ext cx="5370722" cy="169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2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7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HY견고딕" pitchFamily="18" charset="-127"/>
                          <a:ea typeface="HY견고딕" pitchFamily="18" charset="-127"/>
                        </a:rPr>
                        <a:t>도구창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itchFamily="18" charset="-127"/>
                          <a:ea typeface="HY견고딕" pitchFamily="18" charset="-127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자동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현재 실행중인 코드에 필요한 변수공간 을 자동으로 보여줌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지역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현재 실행중인 지역의 모든 변수를 보여줌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HY견고딕" pitchFamily="18" charset="-127"/>
                          <a:ea typeface="HY견고딕" pitchFamily="18" charset="-127"/>
                        </a:rPr>
                        <a:t>조사식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특정 변수 또는 연산결과를 볼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56999" y="1588730"/>
            <a:ext cx="1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도구창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286809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39158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946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4926" y="1224172"/>
            <a:ext cx="7912861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Big(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if (x &gt;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return x;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return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 = 10;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 = 20;</a:t>
            </a:r>
          </a:p>
          <a:p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	printf("Num1 = %d\tNum2 = %d\n", Num1, 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BigNum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Big(Num1, 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가장 큰 수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BigNum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79540" y="738280"/>
            <a:ext cx="959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F10</a:t>
            </a:r>
          </a:p>
        </p:txBody>
      </p:sp>
      <p:sp>
        <p:nvSpPr>
          <p:cNvPr id="17" name="갈매기형 수장 16"/>
          <p:cNvSpPr/>
          <p:nvPr/>
        </p:nvSpPr>
        <p:spPr>
          <a:xfrm>
            <a:off x="1209349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061698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28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4926" y="1224172"/>
            <a:ext cx="7912861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Big(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*x,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*y)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if (*x &lt; *y)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*x = *y;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 = 10;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 = 20;</a:t>
            </a:r>
          </a:p>
          <a:p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	printf("Num1 = %d\tNum2 = %d\n", Num1, 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Big(&amp;Num1, &amp;Num2);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가장 큰 수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%d\n", Num1);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9540" y="738280"/>
            <a:ext cx="959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F11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09349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061698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5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0092" y="1998653"/>
            <a:ext cx="7912861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Num1, Num2, Num3;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("Num1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정수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("Num2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정수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("Num3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정수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&amp;Num3);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8336" y="1199945"/>
            <a:ext cx="173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오류찾기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78145" y="13695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030494" y="13695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02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 함수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Game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만들기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0092" y="1310596"/>
            <a:ext cx="7912861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lvl="1"/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Show(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Num2,int Num3)</a:t>
            </a:r>
          </a:p>
          <a:p>
            <a:pPr lvl="1"/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lvl="1"/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("Num1 = %d\n", Num1);</a:t>
            </a:r>
          </a:p>
          <a:p>
            <a:pPr lvl="1"/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("Num2 = %s\n", Num2);</a:t>
            </a:r>
          </a:p>
          <a:p>
            <a:pPr lvl="1"/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("Num3 = %d\n", Num3);</a:t>
            </a:r>
          </a:p>
          <a:p>
            <a:pPr lvl="1"/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lvl="1"/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pPr lvl="1"/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lvl="1"/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Num1, Num2, Num3;</a:t>
            </a:r>
          </a:p>
          <a:p>
            <a:pPr lvl="1"/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("Num1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정수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pPr lvl="1"/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pPr lvl="1"/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("Num3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정수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pPr lvl="1"/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&amp;Num3);</a:t>
            </a:r>
          </a:p>
          <a:p>
            <a:pPr lvl="1"/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Show(Num1, Num2, Num3);</a:t>
            </a:r>
          </a:p>
          <a:p>
            <a:pPr lvl="1"/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895550" y="264073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691" y="258193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중단점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79540" y="738280"/>
            <a:ext cx="113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F5,F9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09349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061698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62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2093" y="3068960"/>
            <a:ext cx="7310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디버그문제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에 존재하는 오류를 찾아 정상적으로 동작 할 수 있도록 수정하시오 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오류 개수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 3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개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087963" y="4093622"/>
            <a:ext cx="1647098" cy="463171"/>
            <a:chOff x="4500694" y="5774141"/>
            <a:chExt cx="1647098" cy="463171"/>
          </a:xfrm>
        </p:grpSpPr>
        <p:sp>
          <p:nvSpPr>
            <p:cNvPr id="40" name="실행 단추: 앞으로 또는 다음 3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22019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3978" y="2980402"/>
            <a:ext cx="752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게임 만들기</a:t>
            </a:r>
            <a:endParaRPr lang="en-US" altLang="ko-KR" sz="3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089848" y="4005064"/>
            <a:ext cx="1647098" cy="463171"/>
            <a:chOff x="4500694" y="5774141"/>
            <a:chExt cx="1647098" cy="463171"/>
          </a:xfrm>
        </p:grpSpPr>
        <p:sp>
          <p:nvSpPr>
            <p:cNvPr id="40" name="실행 단추: 앞으로 또는 다음 3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8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최지현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358256" y="1839941"/>
            <a:ext cx="6751264" cy="3224900"/>
            <a:chOff x="1061096" y="1024642"/>
            <a:chExt cx="7704856" cy="3224900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297867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문자열 함수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11400" y="2449549"/>
            <a:ext cx="640871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sz="17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문자열을 원하는 방법으로 </a:t>
            </a: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제어</a:t>
            </a: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 수 있도록 도와주는 함수</a:t>
            </a:r>
            <a:endParaRPr lang="en-US" altLang="ko-KR" sz="17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17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sz="17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종류</a:t>
            </a:r>
            <a:endParaRPr lang="en-US" altLang="ko-KR" sz="17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en-US" altLang="ko-KR" sz="17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길이 반환</a:t>
            </a:r>
            <a:endParaRPr lang="en-US" altLang="ko-KR" sz="17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en-US" altLang="ko-KR" sz="17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문자열을 복사해주는 함수</a:t>
            </a:r>
            <a:endParaRPr lang="en-US" altLang="ko-KR" sz="17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en-US" altLang="ko-KR" sz="17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strcat</a:t>
            </a:r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문자열을 추가해주는 함수</a:t>
            </a:r>
            <a:endParaRPr lang="en-US" altLang="ko-KR" sz="17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en-US" altLang="ko-KR" sz="17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문자열을 비교해주는 함수</a:t>
            </a:r>
            <a:endParaRPr lang="en-US" altLang="ko-KR" sz="17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5135" y="1510045"/>
            <a:ext cx="7704856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[10] = "Hello";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("%s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문자열의 길이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11566" y="756788"/>
            <a:ext cx="229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Strlen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46" name="직사각형 45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0145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7185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4386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1587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87879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59887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15871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390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75526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00" name="꺾인 연결선 99"/>
          <p:cNvCxnSpPr>
            <a:stCxn id="78" idx="1"/>
            <a:endCxn id="46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5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9728" y="2685042"/>
            <a:ext cx="764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함수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사용자정의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동일한 기능을 하는 함수를 만드시오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978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5135" y="1364913"/>
            <a:ext cx="7704856" cy="37548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char Name[10];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My_Name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[10] = 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JiHyeon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(Name,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My_Name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("Name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%s\n", Name);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My_Name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: %s\n",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My_Name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01670" y="5143444"/>
            <a:ext cx="3845333" cy="1376373"/>
            <a:chOff x="1278401" y="4788930"/>
            <a:chExt cx="7273343" cy="1877725"/>
          </a:xfrm>
        </p:grpSpPr>
        <p:grpSp>
          <p:nvGrpSpPr>
            <p:cNvPr id="45" name="그룹 44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8" name="직사각형 77"/>
            <p:cNvSpPr/>
            <p:nvPr/>
          </p:nvSpPr>
          <p:spPr>
            <a:xfrm>
              <a:off x="1972379" y="6059088"/>
              <a:ext cx="1251938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896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02582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29788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44986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16994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900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105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61010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106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32710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107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05026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76649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109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074681" y="6423628"/>
              <a:ext cx="100392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Name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00" name="꺾인 연결선 99"/>
            <p:cNvCxnSpPr>
              <a:stCxn id="78" idx="1"/>
              <a:endCxn id="46" idx="1"/>
            </p:cNvCxnSpPr>
            <p:nvPr/>
          </p:nvCxnSpPr>
          <p:spPr>
            <a:xfrm rot="10800000">
              <a:off x="1278401" y="5321008"/>
              <a:ext cx="693978" cy="981109"/>
            </a:xfrm>
            <a:prstGeom prst="bentConnector3">
              <a:avLst>
                <a:gd name="adj1" fmla="val 162306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1111566" y="756788"/>
            <a:ext cx="229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Strcpy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0" name="갈매기형 수장 4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갈매기형 수장 50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084193" y="5143444"/>
            <a:ext cx="3863314" cy="1376373"/>
            <a:chOff x="1278401" y="4788930"/>
            <a:chExt cx="7307353" cy="1877725"/>
          </a:xfrm>
        </p:grpSpPr>
        <p:grpSp>
          <p:nvGrpSpPr>
            <p:cNvPr id="53" name="그룹 52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1972381" y="6059088"/>
              <a:ext cx="1466262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9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00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896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200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25822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201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729789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202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44986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203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16994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204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8900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205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61010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206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327103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207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5026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208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76649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209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074681" y="6423628"/>
              <a:ext cx="1231347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My_Name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09" name="꺾인 연결선 108"/>
            <p:cNvCxnSpPr>
              <a:stCxn id="54" idx="1"/>
              <a:endCxn id="110" idx="1"/>
            </p:cNvCxnSpPr>
            <p:nvPr/>
          </p:nvCxnSpPr>
          <p:spPr>
            <a:xfrm rot="10800000">
              <a:off x="1278403" y="5321008"/>
              <a:ext cx="693980" cy="981109"/>
            </a:xfrm>
            <a:prstGeom prst="bentConnector3">
              <a:avLst>
                <a:gd name="adj1" fmla="val 162306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162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9728" y="2685042"/>
            <a:ext cx="764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함수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사용자정의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동일한 기능을 하는 함수를 만드시오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2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5135" y="1364913"/>
            <a:ext cx="7704856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[10] = "Hello";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("%s\n",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strcat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"^^");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("%s\n",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11566" y="756788"/>
            <a:ext cx="229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Strcat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0" name="갈매기형 수장 4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갈매기형 수장 50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1001670" y="4884810"/>
            <a:ext cx="3845333" cy="1376373"/>
            <a:chOff x="1278401" y="4788930"/>
            <a:chExt cx="7273343" cy="1877725"/>
          </a:xfrm>
        </p:grpSpPr>
        <p:grpSp>
          <p:nvGrpSpPr>
            <p:cNvPr id="153" name="그룹 152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177" name="직사각형 176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4" name="직사각형 153"/>
            <p:cNvSpPr/>
            <p:nvPr/>
          </p:nvSpPr>
          <p:spPr>
            <a:xfrm>
              <a:off x="1972379" y="6059088"/>
              <a:ext cx="1251938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2896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02582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729788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44986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16994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8900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105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61010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106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32710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107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05026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76649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109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074681" y="6423628"/>
              <a:ext cx="100392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76" name="꺾인 연결선 175"/>
            <p:cNvCxnSpPr>
              <a:stCxn id="154" idx="1"/>
              <a:endCxn id="177" idx="1"/>
            </p:cNvCxnSpPr>
            <p:nvPr/>
          </p:nvCxnSpPr>
          <p:spPr>
            <a:xfrm rot="10800000">
              <a:off x="1278401" y="5321008"/>
              <a:ext cx="693978" cy="981109"/>
            </a:xfrm>
            <a:prstGeom prst="bentConnector3">
              <a:avLst>
                <a:gd name="adj1" fmla="val 162306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/>
          <p:cNvGrpSpPr/>
          <p:nvPr/>
        </p:nvGrpSpPr>
        <p:grpSpPr>
          <a:xfrm>
            <a:off x="5084193" y="4884813"/>
            <a:ext cx="3863314" cy="793297"/>
            <a:chOff x="1278401" y="4788930"/>
            <a:chExt cx="7307353" cy="1082259"/>
          </a:xfrm>
        </p:grpSpPr>
        <p:grpSp>
          <p:nvGrpSpPr>
            <p:cNvPr id="188" name="그룹 187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212" name="직사각형 211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TextBox 189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2896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200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025822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201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729789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202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44986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203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16994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204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8900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205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61010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206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27103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207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705026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208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776649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209</a:t>
              </a:r>
              <a:r>
                <a:rPr lang="ko-KR" altLang="en-US" sz="5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84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7478</TotalTime>
  <Words>1222</Words>
  <Application>Microsoft Office PowerPoint</Application>
  <PresentationFormat>화면 슬라이드 쇼(4:3)</PresentationFormat>
  <Paragraphs>402</Paragraphs>
  <Slides>24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HY강M</vt:lpstr>
      <vt:lpstr>Arial</vt:lpstr>
      <vt:lpstr>맑은 고딕</vt:lpstr>
      <vt:lpstr>HY헤드라인M</vt:lpstr>
      <vt:lpstr>HY견고딕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Choi Ji Hyeon</cp:lastModifiedBy>
  <cp:revision>450</cp:revision>
  <dcterms:created xsi:type="dcterms:W3CDTF">2013-09-05T09:43:46Z</dcterms:created>
  <dcterms:modified xsi:type="dcterms:W3CDTF">2020-09-07T03:38:19Z</dcterms:modified>
</cp:coreProperties>
</file>