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33" r:id="rId44"/>
    <p:sldId id="435" r:id="rId45"/>
    <p:sldId id="434" r:id="rId46"/>
    <p:sldId id="436" r:id="rId47"/>
    <p:sldId id="437" r:id="rId48"/>
    <p:sldId id="438" r:id="rId49"/>
    <p:sldId id="439" r:id="rId50"/>
    <p:sldId id="441" r:id="rId51"/>
    <p:sldId id="440" r:id="rId52"/>
    <p:sldId id="317" r:id="rId53"/>
    <p:sldId id="387" r:id="rId54"/>
    <p:sldId id="388" r:id="rId55"/>
    <p:sldId id="442" r:id="rId56"/>
    <p:sldId id="443" r:id="rId57"/>
    <p:sldId id="446" r:id="rId58"/>
    <p:sldId id="447" r:id="rId59"/>
    <p:sldId id="445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318" r:id="rId69"/>
  </p:sldIdLst>
  <p:sldSz cx="9144000" cy="6858000" type="screen4x3"/>
  <p:notesSz cx="6858000" cy="9144000"/>
  <p:embeddedFontLst>
    <p:embeddedFont>
      <p:font typeface="HY강B" panose="020B0600000101010101" charset="-127"/>
      <p:regular r:id="rId71"/>
    </p:embeddedFont>
    <p:embeddedFont>
      <p:font typeface="HY강M" panose="020B0600000101010101" charset="-127"/>
      <p:regular r:id="rId72"/>
    </p:embeddedFont>
    <p:embeddedFont>
      <p:font typeface="Yoon 윤고딕 520_TT" panose="020B0600000101010101" charset="-127"/>
      <p:regular r:id="rId73"/>
    </p:embeddedFont>
    <p:embeddedFont>
      <p:font typeface="HY견고딕" panose="02030600000101010101" pitchFamily="18" charset="-127"/>
      <p:regular r:id="rId74"/>
    </p:embeddedFont>
    <p:embeddedFont>
      <p:font typeface="HY헤드라인M" panose="02030600000101010101" pitchFamily="18" charset="-127"/>
      <p:regular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99" d="100"/>
          <a:sy n="99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("%*c",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Name[SIZE];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\n",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 - 1;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Count = 1;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	Count++;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배열 변수를 선언하여 그 안에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(2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[2][2]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[2][-1]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[2][-1] =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1,1,1,1,1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1,0,0,0,1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1,0,1,0,1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1,0,0,0,1 },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 1,1,1,1,1 }, };</a:t>
            </a:r>
          </a:p>
          <a:p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	for (int y = 0; y &lt; 5; y++)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else 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RED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ORIGINAL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[40];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age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	for (int i = 0; i &lt; 3; i++)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rand();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994591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(rand()%45)+1;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337" y="11541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범위 정하기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622400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74749" y="1307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Lotto[LOTTO_NUM] = { 0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	for (int i = 0; i &lt; LOTTO_NUM; i++)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(rand() % 45) + 1;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	for (int i = 0; i &lt; LOTTO_NUM; i++)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0694" y="13502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게임의 기본구조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67438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819787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787" y="2606428"/>
            <a:ext cx="62273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Init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 			//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게임을 하기 위한 정보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셋팅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Draw(); 	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화면 그리기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()) 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키보드 입력 확인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Input();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조작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Update();  	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정보 업데이트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Sleep();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int Num1 = 10,Num2 = 20, *pNum;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&amp;Num2;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&amp;Num1;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Num1 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printf("Num1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200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201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202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203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204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205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206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207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208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209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210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211</a:t>
              </a:r>
              <a:r>
                <a:rPr lang="ko-KR" altLang="en-US" sz="70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 = {10,20,30,40,50};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+ 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5;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Num1 += 5;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Num2 += 5;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Sum(Num1,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*Num1 = *Num2;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Swap(&amp;Num1, &amp;Num2);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함수의 관계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string[] = "string";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입력바다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 = 1;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 = 2;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 = 3;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 = 4;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 = 5;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(int i = 0; i &lt; 5; i++)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번지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5678</Words>
  <Application>Microsoft Office PowerPoint</Application>
  <PresentationFormat>화면 슬라이드 쇼(4:3)</PresentationFormat>
  <Paragraphs>1776</Paragraphs>
  <Slides>68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맑은 고딕</vt:lpstr>
      <vt:lpstr>HY헤드라인M</vt:lpstr>
      <vt:lpstr>Yoon 윤고딕 520_TT</vt:lpstr>
      <vt:lpstr>HY견고딕</vt:lpstr>
      <vt:lpstr>HY강M</vt:lpstr>
      <vt:lpstr>Arial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423</cp:revision>
  <dcterms:created xsi:type="dcterms:W3CDTF">2013-09-05T09:43:46Z</dcterms:created>
  <dcterms:modified xsi:type="dcterms:W3CDTF">2020-08-17T04:09:48Z</dcterms:modified>
</cp:coreProperties>
</file>