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강B" panose="020B0600000101010101" charset="-127"/>
      <p:regular r:id="rId31"/>
    </p:embeddedFont>
    <p:embeddedFont>
      <p:font typeface="HY강M" panose="020B0600000101010101" charset="-127"/>
      <p:regular r:id="rId32"/>
    </p:embeddedFont>
    <p:embeddedFont>
      <p:font typeface="Yoon 윤고딕 520_TT" panose="020B0600000101010101" charset="-127"/>
      <p:regular r:id="rId33"/>
    </p:embeddedFont>
    <p:embeddedFont>
      <p:font typeface="HY견고딕" panose="0203060000010101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_age; 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print()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person p1(37,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최지현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person p2(p1);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p1.print();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p2.print();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m_iNum1 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m_iNum2 =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print()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cout &lt;&lt; "int m_iNum2 = " &lt;&lt; m_iNum2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 a(10,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A(int Num1, int Num2) : m_iNum1(Num1)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m_iNum2 =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print()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cout &lt;&lt; "int m_iNum2 = " &lt;&lt; m_iNum2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 a(10,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소멸자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~Con()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 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char* name;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name 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delete[] name;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st1, st2;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st1.Disp();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st2.Disp();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맴버변수</a:t>
                      </a:r>
                      <a:r>
                        <a:rPr lang="ko-KR" altLang="en-US" sz="1600" dirty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맴버변수의</a:t>
                      </a:r>
                      <a:r>
                        <a:rPr lang="ko-KR" altLang="en-US" sz="1600" dirty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</a:t>
                      </a:r>
                      <a:r>
                        <a:rPr lang="ko-KR" altLang="en-US" sz="1600" dirty="0"/>
                        <a:t>이름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매개변수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~Class</a:t>
                      </a:r>
                      <a:r>
                        <a:rPr lang="ko-KR" altLang="en-US" sz="1600" dirty="0"/>
                        <a:t>이름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 </a:t>
                      </a:r>
                      <a:r>
                        <a:rPr lang="ko-KR" altLang="en-US" sz="1600" dirty="0" err="1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있음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3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counter()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//count = 20;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a2;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a3;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a4;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a5;	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}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private: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public: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A()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static void Print()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{	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"count : " &lt;&lt; 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A::count = 10;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a3;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 a5;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a5.Print();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Con 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-&gt; x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-&gt; x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5;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pt1,pt2(10,20);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"pt1 -&gt; x : " &lt;&lt; pt1.getPx()  &lt;&lt; ", y : " &lt;&lt; pt1.getPy()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"pt2 -&gt; x : " &lt;&lt; pt2.getPx()  &lt;&lt; ", y : " &lt;&lt; pt2.getPy()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Point(int x, int y)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	m_ipx = x;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	m_ipy = y;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Point pt[3] = { Point(3,5),Point(20,40),Point(50,80) };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3;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2355</Words>
  <Application>Microsoft Office PowerPoint</Application>
  <PresentationFormat>화면 슬라이드 쇼(4:3)</PresentationFormat>
  <Paragraphs>633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HY강M</vt:lpstr>
      <vt:lpstr>Arial</vt:lpstr>
      <vt:lpstr>Yoon 윤고딕 520_TT</vt:lpstr>
      <vt:lpstr>HY헤드라인M</vt:lpstr>
      <vt:lpstr>HY견고딕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300</cp:revision>
  <dcterms:created xsi:type="dcterms:W3CDTF">2013-09-05T09:43:46Z</dcterms:created>
  <dcterms:modified xsi:type="dcterms:W3CDTF">2020-11-12T04:46:40Z</dcterms:modified>
</cp:coreProperties>
</file>