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305" r:id="rId5"/>
    <p:sldId id="390" r:id="rId6"/>
    <p:sldId id="389" r:id="rId7"/>
    <p:sldId id="316" r:id="rId8"/>
    <p:sldId id="375" r:id="rId9"/>
    <p:sldId id="391" r:id="rId10"/>
    <p:sldId id="392" r:id="rId11"/>
    <p:sldId id="393" r:id="rId12"/>
    <p:sldId id="373" r:id="rId13"/>
    <p:sldId id="317" r:id="rId14"/>
    <p:sldId id="379" r:id="rId15"/>
    <p:sldId id="399" r:id="rId16"/>
    <p:sldId id="388" r:id="rId17"/>
    <p:sldId id="394" r:id="rId18"/>
    <p:sldId id="395" r:id="rId19"/>
    <p:sldId id="396" r:id="rId20"/>
    <p:sldId id="397" r:id="rId21"/>
    <p:sldId id="398" r:id="rId22"/>
    <p:sldId id="400" r:id="rId23"/>
    <p:sldId id="318" r:id="rId24"/>
  </p:sldIdLst>
  <p:sldSz cx="9144000" cy="6858000" type="screen4x3"/>
  <p:notesSz cx="6858000" cy="9144000"/>
  <p:embeddedFontLst>
    <p:embeddedFont>
      <p:font typeface="HY강B" panose="020B0600000101010101" charset="-127"/>
      <p:regular r:id="rId26"/>
    </p:embeddedFont>
    <p:embeddedFont>
      <p:font typeface="HY강M" panose="020B0600000101010101" charset="-127"/>
      <p:regular r:id="rId27"/>
    </p:embeddedFont>
    <p:embeddedFont>
      <p:font typeface="Yoon 윤고딕 520_TT" panose="020B0600000101010101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46356;&#54260;&#53944;&#47588;&#44060;&#48320;&#49688;%203&#48264;&#47928;&#51228;.exe" TargetMode="External"/><Relationship Id="rId4" Type="http://schemas.openxmlformats.org/officeDocument/2006/relationships/hyperlink" Target="&#46356;&#54260;&#53944;&#47588;&#44060;&#48320;&#49688;%202&#48264;&#47928;&#51228;.ex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50724;&#48260;&#47196;&#46377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AddNum2(int Num1 = 10, int Num2 = 5);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Num1, int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AddNum2(int Num1 = 10, int Num2);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Num1, int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	add.AddNum2(20);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종업원이 일한 시간을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종업원의 총 임금을 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8,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시급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7500)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수까지의 합을 구하는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숫자를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구구단을 출력하는 </a:t>
            </a:r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492896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4077072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32240" y="5589240"/>
            <a:ext cx="1647098" cy="463171"/>
            <a:chOff x="4500694" y="5774141"/>
            <a:chExt cx="1647098" cy="463171"/>
          </a:xfrm>
        </p:grpSpPr>
        <p:sp>
          <p:nvSpPr>
            <p:cNvPr id="23" name="실행 단추: 앞으로 또는 다음 22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81483"/>
            <a:ext cx="6751264" cy="3493700"/>
            <a:chOff x="1061096" y="1024642"/>
            <a:chExt cx="7704856" cy="349370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2474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오버로딩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217780"/>
            <a:ext cx="64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함수 호출 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만으로 호출될 함수를 구분한다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이름을 동일하게 한 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매개변수의 종류나 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다르게 하여 인자 호출 방식에 따라 호출될 대상함수를 정하는 방법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이름이 같아도 매개변수의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다르면 다른 함수이다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7320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Test 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Test 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8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test(char*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Test::test(char*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&lt;&lt;"test(char*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Test 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("Hello");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num1,int num2);</a:t>
            </a:r>
          </a:p>
          <a:p>
            <a:r>
              <a:rPr lang="sv-SE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test(int num1, int num2,int num3);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num3)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Test 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(10,20);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(10, 20, 30);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double b);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Test 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('a',3.14f);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("Hello",10,5.3f);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(10,'b',3.31);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1640" y="1775089"/>
            <a:ext cx="732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 = 100);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인자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오버로딩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Test 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601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매개변수와 함수오버로딩의 충돌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이용하여 두정수를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앞의정수에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뒤의 정수 승을 구하여 반환하는 함수를 만들고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문자와 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문자에서 정수만큼의 다음 문자를 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승을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구할시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승에 해당하는 숫자가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작으면 안됨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문자에서 해당 정수만큼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넘어갈경우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수 만큼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(ex&gt; y -&gt; 3 = 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이용하여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 하나일 경우 문자열을 뒤집는 함수를 만드시고 문자열이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두 문자열을 합치는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이용하여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숫자를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오름차순 정렬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내림차순 정렬을 하시오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(char [])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588224" y="5820825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This</a:t>
              </a:r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자신을 가리키는 포인터변수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보통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맴버함수에서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접근하기 위해       사용한다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번째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라고도 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num1 = num1;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num2 = num2;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&lt;&lt;" + "&lt;&lt; su2 &lt;&lt; 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this-&gt;num1 = num1;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this-&gt;num2 = num2;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&lt;&lt;" + "&lt;&lt; su2 &lt;&lt; 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49126" y="2564904"/>
            <a:ext cx="6751264" cy="1819526"/>
            <a:chOff x="1061096" y="1024642"/>
            <a:chExt cx="7704856" cy="1393697"/>
          </a:xfrm>
        </p:grpSpPr>
        <p:sp>
          <p:nvSpPr>
            <p:cNvPr id="21" name="직사각형 20"/>
            <p:cNvSpPr/>
            <p:nvPr/>
          </p:nvSpPr>
          <p:spPr>
            <a:xfrm>
              <a:off x="1061096" y="1270864"/>
              <a:ext cx="7704856" cy="1147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0104" y="1024642"/>
              <a:ext cx="4666840" cy="44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디폴트 매개변수</a:t>
              </a:r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0423" y="3434230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필요한 매개변수에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전달 하지 않았을 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자동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기본값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가진다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3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n = 10)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	for (int i = 1; i &lt;= n; i++)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"1 ~" &lt;&lt; n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총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8981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1381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539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913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13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8471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1759</Words>
  <Application>Microsoft Office PowerPoint</Application>
  <PresentationFormat>화면 슬라이드 쇼(4:3)</PresentationFormat>
  <Paragraphs>438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Yoon 윤고딕 520_TT</vt:lpstr>
      <vt:lpstr>HY헤드라인M</vt:lpstr>
      <vt:lpstr>HY강B</vt:lpstr>
      <vt:lpstr>HY견고딕</vt:lpstr>
      <vt:lpstr>맑은 고딕</vt:lpstr>
      <vt:lpstr>HY강M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288</cp:revision>
  <dcterms:created xsi:type="dcterms:W3CDTF">2013-09-05T09:43:46Z</dcterms:created>
  <dcterms:modified xsi:type="dcterms:W3CDTF">2020-11-09T04:24:44Z</dcterms:modified>
</cp:coreProperties>
</file>