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4" r:id="rId2"/>
    <p:sldId id="278" r:id="rId3"/>
    <p:sldId id="279" r:id="rId4"/>
    <p:sldId id="305" r:id="rId5"/>
    <p:sldId id="401" r:id="rId6"/>
    <p:sldId id="414" r:id="rId7"/>
    <p:sldId id="411" r:id="rId8"/>
    <p:sldId id="316" r:id="rId9"/>
    <p:sldId id="375" r:id="rId10"/>
    <p:sldId id="391" r:id="rId11"/>
    <p:sldId id="415" r:id="rId12"/>
    <p:sldId id="416" r:id="rId13"/>
    <p:sldId id="417" r:id="rId14"/>
    <p:sldId id="317" r:id="rId15"/>
    <p:sldId id="418" r:id="rId16"/>
    <p:sldId id="318" r:id="rId17"/>
  </p:sldIdLst>
  <p:sldSz cx="9144000" cy="6858000" type="screen4x3"/>
  <p:notesSz cx="6858000" cy="9144000"/>
  <p:embeddedFontLst>
    <p:embeddedFont>
      <p:font typeface="HY강B" panose="020B0600000101010101" charset="-127"/>
      <p:regular r:id="rId19"/>
    </p:embeddedFont>
    <p:embeddedFont>
      <p:font typeface="HY강M" panose="020B0600000101010101" charset="-127"/>
      <p:regular r:id="rId20"/>
    </p:embeddedFont>
    <p:embeddedFont>
      <p:font typeface="Yoon 윤고딕 520_TT" panose="020B0600000101010101" charset="-127"/>
      <p:regular r:id="rId21"/>
    </p:embeddedFont>
    <p:embeddedFont>
      <p:font typeface="HY견고딕" panose="02030600000101010101" pitchFamily="18" charset="-127"/>
      <p:regular r:id="rId22"/>
    </p:embeddedFont>
    <p:embeddedFont>
      <p:font typeface="HY헤드라인M" panose="0203060000010101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50724;&#47785;(Replay)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gotoxy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240" y="2003738"/>
            <a:ext cx="8232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ofstream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기본값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240" y="2003738"/>
            <a:ext cx="8232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("test.txt",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::app);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save &lt;&lt; "\n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이건 파일 입출력추가모드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ofstream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ios:app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7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332" y="1208591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load;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 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load 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+= " 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7614" y="651553"/>
            <a:ext cx="473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ifstream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 '&gt;&gt;'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개행단위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412661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65010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82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332" y="1208591"/>
            <a:ext cx="8232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load;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 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getline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(load,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7614" y="651553"/>
            <a:ext cx="473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ifstream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 '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getline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'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개행단위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412661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65010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9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(Replay)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46764" y="3216092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오목 만들기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Replay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508269" y="4365104"/>
            <a:ext cx="1647098" cy="463171"/>
            <a:chOff x="4500694" y="5774141"/>
            <a:chExt cx="1647098" cy="463171"/>
          </a:xfrm>
        </p:grpSpPr>
        <p:sp>
          <p:nvSpPr>
            <p:cNvPr id="38" name="실행 단추: 앞으로 또는 다음 3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파일입출력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(Replay)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오목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5328" y="665813"/>
            <a:ext cx="1784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gotoxy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4947" y="9117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7296" y="9117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1" y="1311434"/>
            <a:ext cx="374441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"Hello~!";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1" y="3365170"/>
            <a:ext cx="806489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(STD_OUTPUT_HANDLE),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	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(10, 10);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"Hello~!";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cxnSp>
        <p:nvCxnSpPr>
          <p:cNvPr id="3" name="직선 화살표 연결선 2"/>
          <p:cNvCxnSpPr>
            <a:stCxn id="19" idx="2"/>
            <a:endCxn id="20" idx="0"/>
          </p:cNvCxnSpPr>
          <p:nvPr/>
        </p:nvCxnSpPr>
        <p:spPr>
          <a:xfrm flipH="1">
            <a:off x="4932039" y="3127316"/>
            <a:ext cx="1" cy="2378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7113" y="1048380"/>
            <a:ext cx="617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DrawManager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예제코드 참고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6732" y="1294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9081" y="1294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4240" y="2003738"/>
            <a:ext cx="823277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include"MapDraw.h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Width = 20;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Height = 20;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MapDraw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DrawManager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DrawManager.BoxDraw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(0,0, Width, Height);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DrawManager.DrawMidText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("Hello~~", Width, Height*0.5);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DrawManager.TextDraw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("Hello~~", Width, Height*0.6);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DrawManager.DrawPoint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("●", Width* 0.5, Height * 0.7);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getch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DrawManager.ErasePoint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(Width*0.5, Height*0.7);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DrawManager.gotoxy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(0, Height+1);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43608" y="2922495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MapDraw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함수를 활용하여       실행파일처럼 만드시오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483845" y="407707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36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101854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오목 만들기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5247251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7155" y="2698597"/>
            <a:ext cx="73777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 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상태를 관리하는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맴버변수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DrawManager,Player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맵가로크기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맵세로크기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턴수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	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커서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맴버함수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Init,Reset,Playing,Input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 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필요한 정보를 관리하는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맴버변수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–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돌구조체배열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돌갯수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팀이름변수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돌모양변수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등등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맴버함수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승리체크함수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돌놓기함수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무르기함수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돌찾기함수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53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파일입출력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387751" y="675662"/>
            <a:ext cx="7065912" cy="5960831"/>
            <a:chOff x="1061096" y="1024642"/>
            <a:chExt cx="7704856" cy="596083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2"/>
              <a:ext cx="7704856" cy="5714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파일 입출력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1311959"/>
            <a:ext cx="64014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내의 정보를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외부 파일에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저장하거나      외부 파일의 정보를 프로그램으로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불러오는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방식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fstream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-&lt;&lt;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-&gt;&gt;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입력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입출력 변수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ofstream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쓰기모드 형태로 파일정보를 담는</a:t>
            </a:r>
            <a:r>
              <a:rPr lang="ko-KR" altLang="en-US" sz="10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(default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덮어쓰기모드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ios:app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: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추가모드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ifstream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읽기모드 형태로 파일정보를 담는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반환한다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</TotalTime>
  <Words>857</Words>
  <Application>Microsoft Office PowerPoint</Application>
  <PresentationFormat>화면 슬라이드 쇼(4:3)</PresentationFormat>
  <Paragraphs>210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HY견고딕</vt:lpstr>
      <vt:lpstr>HY강M</vt:lpstr>
      <vt:lpstr>HY헤드라인M</vt:lpstr>
      <vt:lpstr>HY강B</vt:lpstr>
      <vt:lpstr>Yoon 윤고딕 520_TT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 Ji Hyeon</cp:lastModifiedBy>
  <cp:revision>307</cp:revision>
  <dcterms:created xsi:type="dcterms:W3CDTF">2013-09-05T09:43:46Z</dcterms:created>
  <dcterms:modified xsi:type="dcterms:W3CDTF">2020-11-18T04:10:16Z</dcterms:modified>
</cp:coreProperties>
</file>