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D57F-C71D-414C-8A10-CC0D8CC5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FFB6A-A2D6-492C-993E-E8403308F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DCFB1-0251-4398-832A-4902DC13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D6052-A545-4EE8-AC0D-79909A2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55ACA-E9C7-4249-9896-76E124F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5B50B-CF83-4C60-B66D-B29B202E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7D1CA5-2EF4-4F5C-8516-48A3A047A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2E397-8A82-461B-9F6F-03A0333D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95B3B-0DD2-47DF-963F-A5CDC07D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721E4-CDDA-4F5D-BF07-FC19F5A1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0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5E08AE-EE5B-470E-83CF-BC0EC1C77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B5216-C04F-4F04-BA04-467AAD9E8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E2331-ED34-4022-9B5A-E24AB61F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51AED-38C2-4DF7-A476-B8FDAF47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1DEB2-F1BD-4F09-AE7C-C14FADEE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F1F05-7E99-41FF-A27A-459830CD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E8364-B980-4499-9B27-9DBADFB8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358C9-9394-4708-9CD4-C7C71462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90D2C-E19C-4373-901A-4DC66DC5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5D1BA-8EF8-495E-9ADA-EBB1A159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9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C7826-FABD-471B-B8DB-DEF9803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CEFAA-700D-4E07-9488-3AE168E0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CE553-BECF-4ED4-8AC5-40CC9B4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3A6E-D1D0-444D-A5D9-A93EA97B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E44C1-ADE8-4119-AE46-E6F7D532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F29CD-E620-41C5-B529-D22ACC09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31B3-E41A-41AA-B6FF-39BEC2B73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C3251-5A1E-4FE2-8A98-40BF832D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C7C32D-7155-43DC-A3F3-2D5E43E4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88711-5EA9-42D9-A831-009C444C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FEA5F-8F02-4644-A840-8BD9D69E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D575C-9201-49D3-8ACB-400E6918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84CA30-739C-42AA-A981-7A373D0D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F8C6F-1E16-43C7-B2EB-788214104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ABCCF3-1943-41DA-A1EA-71B49870D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64C0DA-6DF3-4E0C-A6E4-11BB44A11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73532-FF09-4A2B-9D19-EB54164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C8FF-570D-42D8-B9D1-24EE83CB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7B483C-2366-4FEF-8861-FC2ABEE3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D600C-ED57-49A0-98D9-469A1C2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76BA42-ACD4-46D8-8916-7571533D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05AA7F-885E-4C35-9A92-6F3B923B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BF84DA-BF2E-4999-BE1A-9E27C84A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6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8077A-7DBD-47D6-B835-03E4650F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CC6EC3-D58D-46A6-B4C0-D54BD54F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1CDC7-55A2-4F53-8C08-D111858B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EDA32-D014-4AE5-8E36-A805622D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AEE65-E5AB-47CA-AC7F-05D931B9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98C5A-EA83-400C-BF03-550A91BC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69572-A3A2-423D-8C38-1E7C3455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DDE64-74BF-4A88-8463-A6510CDF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9E450-AD7C-44EA-B02A-F95C5354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8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1AB4-1C34-44CB-B2B7-A498F99D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7DE760-2234-41A5-81CC-22FFD8F4A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BADB8-84CF-4AB7-A10F-88E8ECA90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FA071-5E87-4193-A305-9CC3BB55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AFE232-883C-47DC-A05A-0335B391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E18F2-27AB-4F4D-B9FC-42CF0219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9A0817-5418-4A82-80B4-BE202E48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DF429-2A62-49EB-B1AA-5707CC92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F805B-7051-4ACA-B6C3-48E546F3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712A-2157-4EE6-9180-783466A6AE6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03AB8-3FAB-4F47-AB3E-64D6ECEE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581AE-7F83-44E6-823F-267971ED0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1CEA-1EA4-40E6-AF23-A70246841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DBD6-F2BB-4C31-A10E-4A96FBAC9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617921-8FB7-4BA3-989B-A48E3E6F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D27B6D-FE59-4A3B-9FBB-AD6D9A2B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EAC63-A6E0-4744-85B5-626174B7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FCBCE-79E9-46D1-B068-362A3779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1BD38F-C3A0-4468-88E0-E09B6210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04677-DB51-4F61-931E-396C20D4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BBD5F-FE82-476E-8B47-4B3C9B9B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 소수점</a:t>
            </a:r>
          </a:p>
        </p:txBody>
      </p:sp>
    </p:spTree>
    <p:extLst>
      <p:ext uri="{BB962C8B-B14F-4D97-AF65-F5344CB8AC3E}">
        <p14:creationId xmlns:p14="http://schemas.microsoft.com/office/powerpoint/2010/main" val="235026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수연</dc:creator>
  <cp:lastModifiedBy>임 수연</cp:lastModifiedBy>
  <cp:revision>3</cp:revision>
  <dcterms:created xsi:type="dcterms:W3CDTF">2021-04-15T02:49:53Z</dcterms:created>
  <dcterms:modified xsi:type="dcterms:W3CDTF">2021-04-15T07:17:43Z</dcterms:modified>
</cp:coreProperties>
</file>