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95D0B-6E3F-47A5-9C52-B29A25080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09C2F3-215C-4ADE-8979-E4FB78F77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0C7C51-052F-433A-BFC7-6E9CAE26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545F-B42A-468E-8EAD-CF4BA2D63DD9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AE8E81-FED0-4586-AE04-9BB6E915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158E3-7B1E-4A00-9930-C48CAB57E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3787-1F07-42F6-A0D5-2210FB020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37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73BE4-73E6-4920-8A4D-2A78B316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4F3A38-B76F-4F69-B869-5CDC1939B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0668A4-2131-4C5C-9106-74DCA387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545F-B42A-468E-8EAD-CF4BA2D63DD9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E640BE-3B68-4EAF-9FA7-C8DF96C0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326A9F-D56C-42D6-BD6E-B88CA11F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3787-1F07-42F6-A0D5-2210FB020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271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A72252-5F63-43B6-B3F8-D862FA007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BE67CF-4A31-4ADC-8A67-DF94786F7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1FC581-12C8-4610-A9E9-C309100D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545F-B42A-468E-8EAD-CF4BA2D63DD9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A837A-9750-414F-A9DA-79A7571E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FFAA0C-936D-4BF6-88C6-D9588D89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3787-1F07-42F6-A0D5-2210FB020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90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E1EAA-BDA8-4819-8EB1-0E71DB7F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1E8B8F-E9D5-4F65-B0EF-BA87B8ADA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99C0C5-C124-4C7A-8DC6-B9ED8851A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545F-B42A-468E-8EAD-CF4BA2D63DD9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0B1587-2356-4D09-999E-41BDE789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1AE25-A3BD-48DD-AFC6-0F136DA13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3787-1F07-42F6-A0D5-2210FB020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51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71BF9-1541-4E5D-BD6A-29D704069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9660F1-3F54-41E2-B822-6EA7FCFFE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A187F1-DE41-47B4-96B8-D314BB3B0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545F-B42A-468E-8EAD-CF4BA2D63DD9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3AA12D-191A-4242-88BA-FCC62AB9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DD018-E40E-4368-A1E6-A36A94A8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3787-1F07-42F6-A0D5-2210FB020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763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205E2-8BE8-429E-A0EF-4ECCFF2F9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C86F9D-9708-431C-9B87-B72868E5F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24B3A4-8352-4F88-BBF7-E25CE9CD2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7BB8F8-345D-4F5D-B769-021B2E08B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545F-B42A-468E-8EAD-CF4BA2D63DD9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22DF58-F174-42C1-8577-010EBAAE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ABC101-535B-4471-8C76-FDC39717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3787-1F07-42F6-A0D5-2210FB020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15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7D8F5-E7AC-4B76-AFBF-AADA5B4A3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C3BCDD-E667-4853-99DB-8FAB2247F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414D97-E3F0-4F58-A41E-6A53B0E14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201FF6-CEA0-424F-8D1C-5873FE379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FDEF82-E812-41D2-986A-73F8A8140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B0D4A8-0331-4940-B958-FB417EC4E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545F-B42A-468E-8EAD-CF4BA2D63DD9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657F7E-723E-473F-A4F5-6588AB58E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9B8F2E-B989-4C70-A63D-C11925F96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3787-1F07-42F6-A0D5-2210FB020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692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E3E57-B362-43DF-AE20-79E5B8B2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51D69D-9AA8-495F-9813-4448C90B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545F-B42A-468E-8EAD-CF4BA2D63DD9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5AD088-3093-471F-9C8E-D594F99DA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96FD7E-3792-4D72-A8EC-998603F2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3787-1F07-42F6-A0D5-2210FB020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33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5B8AF7-A762-4883-BE89-F8D27DEAA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545F-B42A-468E-8EAD-CF4BA2D63DD9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47DACC-4700-4274-877F-5596FDB33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F3AA8D-EABF-4AA5-B6C3-15EE72DF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3787-1F07-42F6-A0D5-2210FB020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89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4E1B2-3732-4B00-95D2-E60DF89CF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F4F0F2-2B1B-4C5E-A996-B3C60A973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657FE8-4867-448D-B69A-8676C8FA1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DFF42A-853D-497C-931B-9124FC22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545F-B42A-468E-8EAD-CF4BA2D63DD9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C87DD6-F15C-4203-B141-20FC9972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BDEB1E-348A-4F57-BF18-EA768C5A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3787-1F07-42F6-A0D5-2210FB020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47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27F33-6F62-46DF-8D56-FF7540EFE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E5E741-0BA8-4864-A235-CC19CBC80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914729-4621-4873-A7E1-7B3B3B050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DB8E24-0ABE-45EB-9F83-9B07D6E17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545F-B42A-468E-8EAD-CF4BA2D63DD9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A95C1B-BE92-4D4B-B2CE-96BD17E9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0BD882-C7B4-4ECC-99B1-DDC8D429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3787-1F07-42F6-A0D5-2210FB020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29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F47792-F1EE-4081-A5DA-A490BC3D7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C67832-06AF-481E-BDE3-B352DC81A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24460E-DE9E-4469-9F77-44755ED44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4545F-B42A-468E-8EAD-CF4BA2D63DD9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AD0A4F-CF80-4438-A00C-2F9CF307D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0EB1D0-9E1D-4B8B-9851-780C379ED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23787-1F07-42F6-A0D5-2210FB020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45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46E05-E14E-47F4-9591-89527433D1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MVC </a:t>
            </a:r>
            <a:r>
              <a:rPr lang="ko-KR" altLang="en-US" dirty="0"/>
              <a:t>모델링 사용한 </a:t>
            </a:r>
            <a:br>
              <a:rPr lang="en-US" altLang="ko-KR" dirty="0"/>
            </a:br>
            <a:r>
              <a:rPr lang="ko-KR" altLang="en-US" dirty="0"/>
              <a:t>성적프로그램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CC380B-FEF3-4102-A3C0-799B8878B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303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4FE04-454F-49C9-A880-BD5D2120D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MVC </a:t>
            </a:r>
            <a:r>
              <a:rPr lang="ko-KR" altLang="en-US" sz="3200" dirty="0"/>
              <a:t>모델링</a:t>
            </a:r>
            <a:br>
              <a:rPr lang="en-US" altLang="ko-KR" sz="3200" dirty="0"/>
            </a:br>
            <a:r>
              <a:rPr lang="en-US" altLang="ko-KR" sz="2400" dirty="0"/>
              <a:t>(</a:t>
            </a:r>
            <a:r>
              <a:rPr lang="ko-KR" altLang="en-US" sz="2400" dirty="0"/>
              <a:t>객체지향프로그래밍에서 많이 사용</a:t>
            </a:r>
            <a:r>
              <a:rPr lang="en-US" altLang="ko-KR" sz="2400" dirty="0"/>
              <a:t>)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FF1774-DD6C-4954-8D4E-DA39B60A3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M: Data </a:t>
            </a:r>
            <a:r>
              <a:rPr lang="en-US" altLang="ko-KR" b="1" dirty="0">
                <a:solidFill>
                  <a:srgbClr val="FF0000"/>
                </a:solidFill>
              </a:rPr>
              <a:t>M</a:t>
            </a:r>
            <a:r>
              <a:rPr lang="en-US" altLang="ko-KR" dirty="0"/>
              <a:t>odel</a:t>
            </a:r>
          </a:p>
          <a:p>
            <a:r>
              <a:rPr lang="en-US" altLang="ko-KR" dirty="0"/>
              <a:t>V: </a:t>
            </a:r>
            <a:r>
              <a:rPr lang="en-US" altLang="ko-KR" b="1" dirty="0">
                <a:solidFill>
                  <a:srgbClr val="FF0000"/>
                </a:solidFill>
              </a:rPr>
              <a:t>V</a:t>
            </a:r>
            <a:r>
              <a:rPr lang="en-US" altLang="ko-KR" dirty="0"/>
              <a:t>iew</a:t>
            </a:r>
          </a:p>
          <a:p>
            <a:r>
              <a:rPr lang="en-US" altLang="ko-KR" dirty="0"/>
              <a:t>C: </a:t>
            </a:r>
            <a:r>
              <a:rPr lang="en-US" altLang="ko-KR" b="1" dirty="0">
                <a:solidFill>
                  <a:srgbClr val="FF0000"/>
                </a:solidFill>
              </a:rPr>
              <a:t>C</a:t>
            </a:r>
            <a:r>
              <a:rPr lang="en-US" altLang="ko-KR" dirty="0"/>
              <a:t>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302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ABBBF-203F-413E-94CE-B0D4C91D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성적프로그램 </a:t>
            </a:r>
            <a:r>
              <a:rPr lang="en-US" altLang="ko-KR" dirty="0"/>
              <a:t>MVC </a:t>
            </a:r>
            <a:r>
              <a:rPr lang="ko-KR" altLang="en-US" dirty="0"/>
              <a:t>모델링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CA95C-64EC-4303-A23E-B370D5354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</a:t>
            </a:r>
            <a:r>
              <a:rPr lang="en-US" altLang="ko-KR" b="1" dirty="0">
                <a:solidFill>
                  <a:srgbClr val="FF0000"/>
                </a:solidFill>
              </a:rPr>
              <a:t>M</a:t>
            </a:r>
            <a:r>
              <a:rPr lang="en-US" altLang="ko-KR" dirty="0"/>
              <a:t>odel: </a:t>
            </a:r>
            <a:r>
              <a:rPr lang="ko-KR" altLang="en-US" dirty="0"/>
              <a:t>학생</a:t>
            </a:r>
            <a:endParaRPr lang="en-US" altLang="ko-KR" dirty="0"/>
          </a:p>
          <a:p>
            <a:pPr lvl="1"/>
            <a:r>
              <a:rPr lang="ko-KR" altLang="en-US" dirty="0"/>
              <a:t>성명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국어</a:t>
            </a:r>
            <a:r>
              <a:rPr lang="en-US" altLang="ko-KR" dirty="0"/>
              <a:t>, </a:t>
            </a:r>
            <a:r>
              <a:rPr lang="ko-KR" altLang="en-US" dirty="0"/>
              <a:t>영어</a:t>
            </a:r>
            <a:r>
              <a:rPr lang="en-US" altLang="ko-KR" dirty="0"/>
              <a:t>, </a:t>
            </a:r>
            <a:r>
              <a:rPr lang="ko-KR" altLang="en-US" dirty="0"/>
              <a:t>수학</a:t>
            </a:r>
            <a:r>
              <a:rPr lang="en-US" altLang="ko-KR" dirty="0"/>
              <a:t>, </a:t>
            </a:r>
            <a:r>
              <a:rPr lang="ko-KR" altLang="en-US" dirty="0"/>
              <a:t>과학</a:t>
            </a:r>
            <a:r>
              <a:rPr lang="en-US" altLang="ko-KR" dirty="0"/>
              <a:t>, </a:t>
            </a:r>
            <a:r>
              <a:rPr lang="ko-KR" altLang="en-US" dirty="0"/>
              <a:t>사회</a:t>
            </a:r>
            <a:endParaRPr lang="en-US" altLang="ko-KR" dirty="0"/>
          </a:p>
          <a:p>
            <a:r>
              <a:rPr lang="en-US" altLang="ko-KR" b="1" dirty="0">
                <a:solidFill>
                  <a:srgbClr val="FF0000"/>
                </a:solidFill>
              </a:rPr>
              <a:t>V</a:t>
            </a:r>
            <a:r>
              <a:rPr lang="en-US" altLang="ko-KR" dirty="0"/>
              <a:t>iew: </a:t>
            </a:r>
            <a:r>
              <a:rPr lang="ko-KR" altLang="en-US" dirty="0"/>
              <a:t>학생성적처리 결과를 출력</a:t>
            </a:r>
            <a:endParaRPr lang="en-US" altLang="ko-KR" dirty="0"/>
          </a:p>
          <a:p>
            <a:r>
              <a:rPr lang="en-US" altLang="ko-KR" b="1" dirty="0">
                <a:solidFill>
                  <a:srgbClr val="FF0000"/>
                </a:solidFill>
              </a:rPr>
              <a:t>C</a:t>
            </a:r>
            <a:r>
              <a:rPr lang="en-US" altLang="ko-KR" dirty="0"/>
              <a:t>ontroller: </a:t>
            </a:r>
          </a:p>
          <a:p>
            <a:pPr lvl="1"/>
            <a:r>
              <a:rPr lang="ko-KR" altLang="en-US" dirty="0"/>
              <a:t>학생객체를 생성</a:t>
            </a:r>
            <a:r>
              <a:rPr lang="en-US" altLang="ko-KR" dirty="0"/>
              <a:t>, </a:t>
            </a:r>
            <a:r>
              <a:rPr lang="ko-KR" altLang="en-US" dirty="0"/>
              <a:t>입력 받은 데이터를 학생객체에 저장</a:t>
            </a:r>
            <a:endParaRPr lang="en-US" altLang="ko-KR" dirty="0"/>
          </a:p>
          <a:p>
            <a:pPr lvl="1"/>
            <a:r>
              <a:rPr lang="en-US" altLang="ko-KR" dirty="0" err="1"/>
              <a:t>ArrayList</a:t>
            </a:r>
            <a:r>
              <a:rPr lang="ko-KR" altLang="en-US" dirty="0"/>
              <a:t>에 모든 학생들의 정보들을 저장한다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View </a:t>
            </a:r>
            <a:r>
              <a:rPr lang="ko-KR" altLang="en-US" dirty="0"/>
              <a:t>클래스에 </a:t>
            </a:r>
            <a:r>
              <a:rPr lang="en-US" altLang="ko-KR" dirty="0" err="1"/>
              <a:t>ArrayList</a:t>
            </a:r>
            <a:r>
              <a:rPr lang="ko-KR" altLang="en-US" dirty="0"/>
              <a:t>를 전달</a:t>
            </a:r>
            <a:r>
              <a:rPr lang="en-US" altLang="ko-KR" dirty="0"/>
              <a:t>(Call By Reference)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077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32648-CAD3-45E4-9A2D-6DD375809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99663"/>
            <a:ext cx="10515600" cy="66248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Class Diagram</a:t>
            </a:r>
            <a:endParaRPr lang="ko-KR" altLang="en-US" sz="3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0E16B43-ADCD-4911-B661-9FCF03389905}"/>
              </a:ext>
            </a:extLst>
          </p:cNvPr>
          <p:cNvSpPr/>
          <p:nvPr/>
        </p:nvSpPr>
        <p:spPr>
          <a:xfrm>
            <a:off x="679269" y="1524000"/>
            <a:ext cx="2316480" cy="36924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StudentVO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name</a:t>
            </a:r>
          </a:p>
          <a:p>
            <a:pPr algn="ctr"/>
            <a:r>
              <a:rPr lang="en-US" altLang="ko-KR" dirty="0" err="1"/>
              <a:t>stuId</a:t>
            </a:r>
            <a:r>
              <a:rPr lang="en-US" altLang="ko-KR" dirty="0"/>
              <a:t>(</a:t>
            </a:r>
            <a:r>
              <a:rPr lang="ko-KR" altLang="en-US" dirty="0"/>
              <a:t>학번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 err="1"/>
              <a:t>kor</a:t>
            </a:r>
            <a:endParaRPr lang="en-US" altLang="ko-KR" dirty="0"/>
          </a:p>
          <a:p>
            <a:pPr algn="ctr"/>
            <a:r>
              <a:rPr lang="en-US" altLang="ko-KR" dirty="0" err="1"/>
              <a:t>eng</a:t>
            </a:r>
            <a:endParaRPr lang="en-US" altLang="ko-KR" dirty="0"/>
          </a:p>
          <a:p>
            <a:pPr algn="ctr"/>
            <a:r>
              <a:rPr lang="en-US" altLang="ko-KR" dirty="0"/>
              <a:t>math</a:t>
            </a:r>
          </a:p>
          <a:p>
            <a:pPr algn="ctr"/>
            <a:r>
              <a:rPr lang="en-US" altLang="ko-KR" dirty="0"/>
              <a:t>science</a:t>
            </a:r>
          </a:p>
          <a:p>
            <a:pPr algn="ctr"/>
            <a:r>
              <a:rPr lang="en-US" altLang="ko-KR" dirty="0"/>
              <a:t>history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464112-D32B-4C82-8D5B-C6979153BD30}"/>
              </a:ext>
            </a:extLst>
          </p:cNvPr>
          <p:cNvSpPr/>
          <p:nvPr/>
        </p:nvSpPr>
        <p:spPr>
          <a:xfrm>
            <a:off x="4040773" y="1454331"/>
            <a:ext cx="2830285" cy="36924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ScoreView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/>
              <a:t>studentArrList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void print()</a:t>
            </a:r>
          </a:p>
          <a:p>
            <a:pPr algn="ctr"/>
            <a:r>
              <a:rPr lang="en-US" altLang="ko-KR" dirty="0"/>
              <a:t> int </a:t>
            </a:r>
            <a:r>
              <a:rPr lang="en-US" altLang="ko-KR" dirty="0" err="1"/>
              <a:t>calcSum</a:t>
            </a:r>
            <a:r>
              <a:rPr lang="en-US" altLang="ko-KR" dirty="0"/>
              <a:t>(</a:t>
            </a:r>
            <a:r>
              <a:rPr lang="en-US" altLang="ko-KR" dirty="0" err="1"/>
              <a:t>StudentVO</a:t>
            </a:r>
            <a:r>
              <a:rPr lang="en-US" altLang="ko-KR" dirty="0"/>
              <a:t> s)</a:t>
            </a:r>
          </a:p>
          <a:p>
            <a:pPr algn="ctr"/>
            <a:r>
              <a:rPr lang="en-US" altLang="ko-KR" dirty="0"/>
              <a:t>double </a:t>
            </a:r>
            <a:r>
              <a:rPr lang="en-US" altLang="ko-KR" dirty="0" err="1"/>
              <a:t>calcAvg</a:t>
            </a:r>
            <a:r>
              <a:rPr lang="en-US" altLang="ko-KR" dirty="0"/>
              <a:t>(int sum)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9F1707-985B-4C25-B365-62668F433791}"/>
              </a:ext>
            </a:extLst>
          </p:cNvPr>
          <p:cNvSpPr/>
          <p:nvPr/>
        </p:nvSpPr>
        <p:spPr>
          <a:xfrm>
            <a:off x="8543109" y="1410788"/>
            <a:ext cx="3648892" cy="3579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ScoreController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){</a:t>
            </a:r>
          </a:p>
          <a:p>
            <a:pPr algn="ctr"/>
            <a:r>
              <a:rPr lang="en-US" altLang="ko-KR" dirty="0" err="1"/>
              <a:t>studentArrList</a:t>
            </a:r>
            <a:endParaRPr lang="en-US" altLang="ko-KR" dirty="0"/>
          </a:p>
          <a:p>
            <a:pPr algn="ctr"/>
            <a:r>
              <a:rPr lang="en-US" altLang="ko-KR" dirty="0"/>
              <a:t>new </a:t>
            </a:r>
            <a:r>
              <a:rPr lang="en-US" altLang="ko-KR" dirty="0" err="1"/>
              <a:t>ScoreView</a:t>
            </a:r>
            <a:r>
              <a:rPr lang="en-US" altLang="ko-KR" dirty="0"/>
              <a:t>(</a:t>
            </a:r>
            <a:r>
              <a:rPr lang="en-US" altLang="ko-KR" dirty="0" err="1"/>
              <a:t>studentArrList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}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BA9C4249-0308-41AC-A0F3-31346995FA8C}"/>
              </a:ext>
            </a:extLst>
          </p:cNvPr>
          <p:cNvSpPr/>
          <p:nvPr/>
        </p:nvSpPr>
        <p:spPr>
          <a:xfrm>
            <a:off x="5617029" y="5199017"/>
            <a:ext cx="6574971" cy="1658983"/>
          </a:xfrm>
          <a:prstGeom prst="wedgeRectCallout">
            <a:avLst>
              <a:gd name="adj1" fmla="val 17958"/>
              <a:gd name="adj2" fmla="val -14273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Student </a:t>
            </a:r>
            <a:r>
              <a:rPr lang="ko-KR" altLang="en-US" dirty="0">
                <a:solidFill>
                  <a:schemeClr val="tx1"/>
                </a:solidFill>
              </a:rPr>
              <a:t>객체생성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=&gt;</a:t>
            </a:r>
            <a:r>
              <a:rPr lang="ko-KR" altLang="en-US" dirty="0" err="1">
                <a:solidFill>
                  <a:schemeClr val="tx1"/>
                </a:solidFill>
              </a:rPr>
              <a:t>입력받은</a:t>
            </a:r>
            <a:r>
              <a:rPr lang="ko-KR" altLang="en-US" dirty="0">
                <a:solidFill>
                  <a:schemeClr val="tx1"/>
                </a:solidFill>
              </a:rPr>
              <a:t> 데이터를 저장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ArrayList</a:t>
            </a:r>
            <a:r>
              <a:rPr lang="ko-KR" altLang="en-US" dirty="0">
                <a:solidFill>
                  <a:schemeClr val="tx1"/>
                </a:solidFill>
              </a:rPr>
              <a:t>에 </a:t>
            </a:r>
            <a:r>
              <a:rPr lang="en-US" altLang="ko-KR" dirty="0">
                <a:solidFill>
                  <a:schemeClr val="tx1"/>
                </a:solidFill>
              </a:rPr>
              <a:t>Student </a:t>
            </a:r>
            <a:r>
              <a:rPr lang="ko-KR" altLang="en-US" dirty="0">
                <a:solidFill>
                  <a:schemeClr val="tx1"/>
                </a:solidFill>
              </a:rPr>
              <a:t>객체들을 학생 수만큼 저장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추가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ScrollView</a:t>
            </a:r>
            <a:r>
              <a:rPr lang="ko-KR" altLang="en-US" dirty="0">
                <a:solidFill>
                  <a:schemeClr val="tx1"/>
                </a:solidFill>
              </a:rPr>
              <a:t>객체에 </a:t>
            </a:r>
            <a:r>
              <a:rPr lang="en-US" altLang="ko-KR" dirty="0" err="1">
                <a:solidFill>
                  <a:schemeClr val="tx1"/>
                </a:solidFill>
              </a:rPr>
              <a:t>ArrayList</a:t>
            </a:r>
            <a:r>
              <a:rPr lang="ko-KR" altLang="en-US" dirty="0">
                <a:solidFill>
                  <a:schemeClr val="tx1"/>
                </a:solidFill>
              </a:rPr>
              <a:t>를 전달하여 출력할 수 있게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79173560-7B70-46F8-A949-CC27AABDCC00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H="1">
            <a:off x="4820194" y="-1458685"/>
            <a:ext cx="1706880" cy="7672251"/>
          </a:xfrm>
          <a:prstGeom prst="curvedConnector4">
            <a:avLst>
              <a:gd name="adj1" fmla="val -13393"/>
              <a:gd name="adj2" fmla="val 5754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31A0D7D8-8317-4EF0-BFB7-261309F747D1}"/>
              </a:ext>
            </a:extLst>
          </p:cNvPr>
          <p:cNvCxnSpPr>
            <a:cxnSpLocks/>
          </p:cNvCxnSpPr>
          <p:nvPr/>
        </p:nvCxnSpPr>
        <p:spPr>
          <a:xfrm rot="10800000">
            <a:off x="6217920" y="3074127"/>
            <a:ext cx="4537168" cy="452845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128B04-2E94-4CB3-9015-715E5FA99E2F}"/>
              </a:ext>
            </a:extLst>
          </p:cNvPr>
          <p:cNvSpPr/>
          <p:nvPr/>
        </p:nvSpPr>
        <p:spPr>
          <a:xfrm>
            <a:off x="904875" y="828675"/>
            <a:ext cx="1866900" cy="4667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</a:t>
            </a:r>
            <a:r>
              <a:rPr lang="en-US" altLang="ko-KR" b="1" dirty="0">
                <a:solidFill>
                  <a:srgbClr val="FF0000"/>
                </a:solidFill>
              </a:rPr>
              <a:t>M</a:t>
            </a:r>
            <a:r>
              <a:rPr lang="en-US" altLang="ko-KR" dirty="0"/>
              <a:t>odel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DFBE6D-BC02-47C4-AF6F-F3AC4257113A}"/>
              </a:ext>
            </a:extLst>
          </p:cNvPr>
          <p:cNvSpPr/>
          <p:nvPr/>
        </p:nvSpPr>
        <p:spPr>
          <a:xfrm>
            <a:off x="4561105" y="781050"/>
            <a:ext cx="1866900" cy="4667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V</a:t>
            </a:r>
            <a:r>
              <a:rPr lang="en-US" altLang="ko-KR" b="1" dirty="0">
                <a:solidFill>
                  <a:schemeClr val="bg1"/>
                </a:solidFill>
              </a:rPr>
              <a:t>iew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CA7C3F-12CD-43AC-A4FC-851BBD4B8E43}"/>
              </a:ext>
            </a:extLst>
          </p:cNvPr>
          <p:cNvSpPr/>
          <p:nvPr/>
        </p:nvSpPr>
        <p:spPr>
          <a:xfrm>
            <a:off x="9486900" y="752475"/>
            <a:ext cx="1866900" cy="4667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C</a:t>
            </a:r>
            <a:r>
              <a:rPr lang="en-US" altLang="ko-KR" dirty="0"/>
              <a:t>ontroller</a:t>
            </a:r>
            <a:endParaRPr lang="ko-KR" altLang="en-US" dirty="0"/>
          </a:p>
        </p:txBody>
      </p: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B17A7CB2-AA5A-4F34-A58A-A38C27E1F897}"/>
              </a:ext>
            </a:extLst>
          </p:cNvPr>
          <p:cNvSpPr/>
          <p:nvPr/>
        </p:nvSpPr>
        <p:spPr>
          <a:xfrm>
            <a:off x="-1809750" y="-628651"/>
            <a:ext cx="1876425" cy="2924175"/>
          </a:xfrm>
          <a:prstGeom prst="wedgeRoundRectCallout">
            <a:avLst>
              <a:gd name="adj1" fmla="val 95411"/>
              <a:gd name="adj2" fmla="val 65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Value Object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Value</a:t>
            </a:r>
            <a:r>
              <a:rPr lang="ko-KR" altLang="en-US" dirty="0"/>
              <a:t>를 저장하는 객체라고 해서 클래스명 뒤에 </a:t>
            </a:r>
            <a:r>
              <a:rPr lang="en-US" altLang="ko-KR" dirty="0"/>
              <a:t>VO</a:t>
            </a:r>
            <a:r>
              <a:rPr lang="ko-KR" altLang="en-US" dirty="0"/>
              <a:t>를 붙여서 많이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StudentVO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31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3B9E82B-2462-4F27-87AB-F9E8F067F4D6}"/>
              </a:ext>
            </a:extLst>
          </p:cNvPr>
          <p:cNvSpPr/>
          <p:nvPr/>
        </p:nvSpPr>
        <p:spPr>
          <a:xfrm>
            <a:off x="8151223" y="827314"/>
            <a:ext cx="2908663" cy="5103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1200101-5ED4-4419-B39E-47EE2624054E}"/>
              </a:ext>
            </a:extLst>
          </p:cNvPr>
          <p:cNvSpPr/>
          <p:nvPr/>
        </p:nvSpPr>
        <p:spPr>
          <a:xfrm>
            <a:off x="8151223" y="844731"/>
            <a:ext cx="2899954" cy="6618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StudentVO</a:t>
            </a:r>
            <a:r>
              <a:rPr lang="en-US" altLang="ko-KR" dirty="0"/>
              <a:t> : </a:t>
            </a:r>
            <a:r>
              <a:rPr lang="ko-KR" altLang="en-US" dirty="0"/>
              <a:t>배서연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78F286-D1B8-4E3D-961A-E30E0E1475FE}"/>
              </a:ext>
            </a:extLst>
          </p:cNvPr>
          <p:cNvSpPr/>
          <p:nvPr/>
        </p:nvSpPr>
        <p:spPr>
          <a:xfrm>
            <a:off x="2377440" y="1140823"/>
            <a:ext cx="2891246" cy="5921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ArraryList</a:t>
            </a:r>
            <a:r>
              <a:rPr lang="en-US" altLang="ko-KR" dirty="0"/>
              <a:t>: </a:t>
            </a:r>
            <a:r>
              <a:rPr lang="en-US" altLang="ko-KR" dirty="0" err="1"/>
              <a:t>studentArrList</a:t>
            </a:r>
            <a:endParaRPr lang="ko-KR" altLang="en-US" dirty="0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C54D25C6-1AA7-4059-9C38-83B3DCD1775C}"/>
              </a:ext>
            </a:extLst>
          </p:cNvPr>
          <p:cNvCxnSpPr>
            <a:stCxn id="6" idx="3"/>
          </p:cNvCxnSpPr>
          <p:nvPr/>
        </p:nvCxnSpPr>
        <p:spPr>
          <a:xfrm flipV="1">
            <a:off x="5268686" y="879566"/>
            <a:ext cx="2821577" cy="55734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5870F8F-015F-4473-A2A6-ED9CFB8C193D}"/>
              </a:ext>
            </a:extLst>
          </p:cNvPr>
          <p:cNvSpPr/>
          <p:nvPr/>
        </p:nvSpPr>
        <p:spPr>
          <a:xfrm>
            <a:off x="8159931" y="1715587"/>
            <a:ext cx="2899954" cy="6618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StudentVO</a:t>
            </a:r>
            <a:r>
              <a:rPr lang="en-US" altLang="ko-KR" dirty="0"/>
              <a:t> : </a:t>
            </a:r>
            <a:r>
              <a:rPr lang="ko-KR" altLang="en-US" dirty="0"/>
              <a:t>백지민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AD28054-17D4-46A7-BB29-F01DFFB786AB}"/>
              </a:ext>
            </a:extLst>
          </p:cNvPr>
          <p:cNvSpPr/>
          <p:nvPr/>
        </p:nvSpPr>
        <p:spPr>
          <a:xfrm>
            <a:off x="8151223" y="2560319"/>
            <a:ext cx="2899954" cy="6618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StudentVO</a:t>
            </a:r>
            <a:r>
              <a:rPr lang="en-US" altLang="ko-KR" dirty="0"/>
              <a:t> : </a:t>
            </a:r>
            <a:r>
              <a:rPr lang="ko-KR" altLang="en-US" dirty="0" err="1"/>
              <a:t>양다연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38A9165-E3B2-4635-973A-D5A34C10A88E}"/>
              </a:ext>
            </a:extLst>
          </p:cNvPr>
          <p:cNvSpPr/>
          <p:nvPr/>
        </p:nvSpPr>
        <p:spPr>
          <a:xfrm>
            <a:off x="8159931" y="3553096"/>
            <a:ext cx="2899954" cy="6618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StudentVO</a:t>
            </a:r>
            <a:r>
              <a:rPr lang="en-US" altLang="ko-KR" dirty="0"/>
              <a:t> : </a:t>
            </a:r>
            <a:r>
              <a:rPr lang="ko-KR" altLang="en-US" dirty="0"/>
              <a:t>이예진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F9D3D01-1B2F-4FBA-8CB0-1B5AC340771A}"/>
              </a:ext>
            </a:extLst>
          </p:cNvPr>
          <p:cNvSpPr/>
          <p:nvPr/>
        </p:nvSpPr>
        <p:spPr>
          <a:xfrm>
            <a:off x="8159931" y="4545873"/>
            <a:ext cx="2899954" cy="6618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StudentVO</a:t>
            </a:r>
            <a:r>
              <a:rPr lang="en-US" altLang="ko-KR" dirty="0"/>
              <a:t> : </a:t>
            </a:r>
            <a:r>
              <a:rPr lang="ko-KR" altLang="en-US" dirty="0" err="1"/>
              <a:t>인소리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1700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191</Words>
  <Application>Microsoft Office PowerPoint</Application>
  <PresentationFormat>와이드스크린</PresentationFormat>
  <Paragraphs>52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MVC 모델링 사용한  성적프로그램</vt:lpstr>
      <vt:lpstr>MVC 모델링 (객체지향프로그래밍에서 많이 사용)</vt:lpstr>
      <vt:lpstr>성적프로그램 MVC 모델링</vt:lpstr>
      <vt:lpstr>Class Diagram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모델링 사용한  성적프로그램</dc:title>
  <dc:creator>30328 제민진</dc:creator>
  <cp:lastModifiedBy>30328 제민진</cp:lastModifiedBy>
  <cp:revision>5</cp:revision>
  <dcterms:created xsi:type="dcterms:W3CDTF">2022-01-12T02:03:21Z</dcterms:created>
  <dcterms:modified xsi:type="dcterms:W3CDTF">2022-01-14T04:42:58Z</dcterms:modified>
</cp:coreProperties>
</file>