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862"/>
    <a:srgbClr val="074F57"/>
    <a:srgbClr val="FD95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2EB3-34B2-4BD7-A640-D2BC22E8AE0E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A465-499B-4754-B65B-C96FE747AF1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3763" t="25586" r="62628" b="32422"/>
          <a:stretch>
            <a:fillRect/>
          </a:stretch>
        </p:blipFill>
        <p:spPr bwMode="auto">
          <a:xfrm>
            <a:off x="214282" y="0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 l="13763" t="25586" r="62628" b="32422"/>
          <a:stretch>
            <a:fillRect/>
          </a:stretch>
        </p:blipFill>
        <p:spPr bwMode="auto">
          <a:xfrm>
            <a:off x="168812" y="3772099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13763" t="17773" r="62628" b="40234"/>
          <a:stretch>
            <a:fillRect/>
          </a:stretch>
        </p:blipFill>
        <p:spPr bwMode="auto">
          <a:xfrm>
            <a:off x="5857884" y="0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13214" t="27539" r="62628" b="29492"/>
          <a:stretch>
            <a:fillRect/>
          </a:stretch>
        </p:blipFill>
        <p:spPr bwMode="auto">
          <a:xfrm>
            <a:off x="5715008" y="3714728"/>
            <a:ext cx="31432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5400000">
            <a:off x="4071934" y="3286124"/>
            <a:ext cx="714380" cy="1588"/>
          </a:xfrm>
          <a:prstGeom prst="straightConnector1">
            <a:avLst/>
          </a:prstGeom>
          <a:ln w="76200">
            <a:solidFill>
              <a:srgbClr val="213862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l="18750" t="19791" r="44922" b="16667"/>
          <a:stretch>
            <a:fillRect/>
          </a:stretch>
        </p:blipFill>
        <p:spPr bwMode="auto">
          <a:xfrm>
            <a:off x="214282" y="0"/>
            <a:ext cx="3122167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 l="18750" t="19791" r="44922" b="16667"/>
          <a:stretch>
            <a:fillRect/>
          </a:stretch>
        </p:blipFill>
        <p:spPr bwMode="auto">
          <a:xfrm>
            <a:off x="214282" y="3786190"/>
            <a:ext cx="3122167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 l="18359" t="19791" r="44727" b="15625"/>
          <a:stretch>
            <a:fillRect/>
          </a:stretch>
        </p:blipFill>
        <p:spPr bwMode="auto">
          <a:xfrm>
            <a:off x="5786446" y="0"/>
            <a:ext cx="3214678" cy="31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7"/>
          <a:srcRect l="18945" t="16666" r="45313" b="19792"/>
          <a:stretch>
            <a:fillRect/>
          </a:stretch>
        </p:blipFill>
        <p:spPr bwMode="auto">
          <a:xfrm>
            <a:off x="5857884" y="3714752"/>
            <a:ext cx="300039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Daniella</dc:creator>
  <cp:lastModifiedBy>Daniella L</cp:lastModifiedBy>
  <cp:revision>9</cp:revision>
  <dcterms:created xsi:type="dcterms:W3CDTF">2019-04-29T20:17:21Z</dcterms:created>
  <dcterms:modified xsi:type="dcterms:W3CDTF">2020-02-28T22:05:43Z</dcterms:modified>
</cp:coreProperties>
</file>