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386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483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D5FF-4138-4540-9532-4C8B72A1608C}" type="datetimeFigureOut">
              <a:rPr lang="en-US" smtClean="0"/>
              <a:pPr/>
              <a:t>2/28/2020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C938F-7497-4F61-B081-BEE5A1511F7B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D5FF-4138-4540-9532-4C8B72A1608C}" type="datetimeFigureOut">
              <a:rPr lang="en-US" smtClean="0"/>
              <a:pPr/>
              <a:t>2/28/2020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C938F-7497-4F61-B081-BEE5A1511F7B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D5FF-4138-4540-9532-4C8B72A1608C}" type="datetimeFigureOut">
              <a:rPr lang="en-US" smtClean="0"/>
              <a:pPr/>
              <a:t>2/28/2020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C938F-7497-4F61-B081-BEE5A1511F7B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D5FF-4138-4540-9532-4C8B72A1608C}" type="datetimeFigureOut">
              <a:rPr lang="en-US" smtClean="0"/>
              <a:pPr/>
              <a:t>2/28/2020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C938F-7497-4F61-B081-BEE5A1511F7B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D5FF-4138-4540-9532-4C8B72A1608C}" type="datetimeFigureOut">
              <a:rPr lang="en-US" smtClean="0"/>
              <a:pPr/>
              <a:t>2/28/2020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C938F-7497-4F61-B081-BEE5A1511F7B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D5FF-4138-4540-9532-4C8B72A1608C}" type="datetimeFigureOut">
              <a:rPr lang="en-US" smtClean="0"/>
              <a:pPr/>
              <a:t>2/28/2020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C938F-7497-4F61-B081-BEE5A1511F7B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D5FF-4138-4540-9532-4C8B72A1608C}" type="datetimeFigureOut">
              <a:rPr lang="en-US" smtClean="0"/>
              <a:pPr/>
              <a:t>2/28/2020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C938F-7497-4F61-B081-BEE5A1511F7B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D5FF-4138-4540-9532-4C8B72A1608C}" type="datetimeFigureOut">
              <a:rPr lang="en-US" smtClean="0"/>
              <a:pPr/>
              <a:t>2/28/2020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C938F-7497-4F61-B081-BEE5A1511F7B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D5FF-4138-4540-9532-4C8B72A1608C}" type="datetimeFigureOut">
              <a:rPr lang="en-US" smtClean="0"/>
              <a:pPr/>
              <a:t>2/28/2020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C938F-7497-4F61-B081-BEE5A1511F7B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D5FF-4138-4540-9532-4C8B72A1608C}" type="datetimeFigureOut">
              <a:rPr lang="en-US" smtClean="0"/>
              <a:pPr/>
              <a:t>2/28/2020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C938F-7497-4F61-B081-BEE5A1511F7B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D5FF-4138-4540-9532-4C8B72A1608C}" type="datetimeFigureOut">
              <a:rPr lang="en-US" smtClean="0"/>
              <a:pPr/>
              <a:t>2/28/2020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C938F-7497-4F61-B081-BEE5A1511F7B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4D5FF-4138-4540-9532-4C8B72A1608C}" type="datetimeFigureOut">
              <a:rPr lang="en-US" smtClean="0"/>
              <a:pPr/>
              <a:t>2/28/2020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C938F-7497-4F61-B081-BEE5A1511F7B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15373" t="30273" r="57723" b="21875"/>
          <a:stretch>
            <a:fillRect/>
          </a:stretch>
        </p:blipFill>
        <p:spPr bwMode="auto">
          <a:xfrm>
            <a:off x="214282" y="214290"/>
            <a:ext cx="3500462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Arrow Connector 4"/>
          <p:cNvCxnSpPr/>
          <p:nvPr/>
        </p:nvCxnSpPr>
        <p:spPr>
          <a:xfrm>
            <a:off x="4143372" y="1928802"/>
            <a:ext cx="857256" cy="1588"/>
          </a:xfrm>
          <a:prstGeom prst="straightConnector1">
            <a:avLst/>
          </a:prstGeom>
          <a:ln w="76200">
            <a:solidFill>
              <a:srgbClr val="21386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15373" t="25390" r="57723" b="26758"/>
          <a:stretch>
            <a:fillRect/>
          </a:stretch>
        </p:blipFill>
        <p:spPr bwMode="auto">
          <a:xfrm>
            <a:off x="5357818" y="214290"/>
            <a:ext cx="3500462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 l="5468" t="20833" r="58203" b="13541"/>
          <a:stretch>
            <a:fillRect/>
          </a:stretch>
        </p:blipFill>
        <p:spPr bwMode="auto">
          <a:xfrm>
            <a:off x="142844" y="142852"/>
            <a:ext cx="3643338" cy="3702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 l="18359" t="17708" r="44727" b="17708"/>
          <a:stretch>
            <a:fillRect/>
          </a:stretch>
        </p:blipFill>
        <p:spPr bwMode="auto">
          <a:xfrm>
            <a:off x="5286380" y="214290"/>
            <a:ext cx="3643338" cy="3585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Daniella</dc:creator>
  <cp:lastModifiedBy>Daniella L</cp:lastModifiedBy>
  <cp:revision>3</cp:revision>
  <dcterms:created xsi:type="dcterms:W3CDTF">2019-04-30T01:11:14Z</dcterms:created>
  <dcterms:modified xsi:type="dcterms:W3CDTF">2020-02-28T20:38:28Z</dcterms:modified>
</cp:coreProperties>
</file>