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862"/>
    <a:srgbClr val="074F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812E-278F-41E2-9F3C-C60BB5767825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024F-4745-4435-8176-DFBD51A2076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5373" t="30273" r="57723" b="21875"/>
          <a:stretch>
            <a:fillRect/>
          </a:stretch>
        </p:blipFill>
        <p:spPr bwMode="auto">
          <a:xfrm>
            <a:off x="285720" y="285728"/>
            <a:ext cx="350046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143372" y="2071678"/>
            <a:ext cx="857256" cy="1588"/>
          </a:xfrm>
          <a:prstGeom prst="straightConnector1">
            <a:avLst/>
          </a:prstGeom>
          <a:ln w="76200">
            <a:solidFill>
              <a:srgbClr val="21386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5373" t="30273" r="57723" b="21875"/>
          <a:stretch>
            <a:fillRect/>
          </a:stretch>
        </p:blipFill>
        <p:spPr bwMode="auto">
          <a:xfrm>
            <a:off x="5214942" y="357166"/>
            <a:ext cx="350046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l="5468" t="20833" r="58203" b="13541"/>
          <a:stretch>
            <a:fillRect/>
          </a:stretch>
        </p:blipFill>
        <p:spPr bwMode="auto">
          <a:xfrm>
            <a:off x="214282" y="214290"/>
            <a:ext cx="3643338" cy="370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3071802" y="431029"/>
            <a:ext cx="642942" cy="642942"/>
          </a:xfrm>
          <a:prstGeom prst="straightConnector1">
            <a:avLst/>
          </a:prstGeom>
          <a:ln w="76200">
            <a:solidFill>
              <a:srgbClr val="21386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5468" t="20833" r="58203" b="13541"/>
          <a:stretch>
            <a:fillRect/>
          </a:stretch>
        </p:blipFill>
        <p:spPr bwMode="auto">
          <a:xfrm>
            <a:off x="5143504" y="285728"/>
            <a:ext cx="3643338" cy="370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6200000" flipV="1">
            <a:off x="7965305" y="464323"/>
            <a:ext cx="714380" cy="642942"/>
          </a:xfrm>
          <a:prstGeom prst="straightConnector1">
            <a:avLst/>
          </a:prstGeom>
          <a:ln w="76200">
            <a:solidFill>
              <a:srgbClr val="21386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Daniella</dc:creator>
  <cp:lastModifiedBy>Daniella L</cp:lastModifiedBy>
  <cp:revision>3</cp:revision>
  <dcterms:created xsi:type="dcterms:W3CDTF">2019-04-30T01:12:56Z</dcterms:created>
  <dcterms:modified xsi:type="dcterms:W3CDTF">2020-02-28T20:46:31Z</dcterms:modified>
</cp:coreProperties>
</file>