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62"/>
    <a:srgbClr val="074F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9B9-F19F-4C9F-9174-6AAB63939A0A}" type="datetimeFigureOut">
              <a:rPr lang="en-US" smtClean="0"/>
              <a:pPr/>
              <a:t>2/28/2020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49168-37A5-4800-A0F0-83D676ACE42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143372" y="2000240"/>
            <a:ext cx="857256" cy="1588"/>
          </a:xfrm>
          <a:prstGeom prst="straightConnector1">
            <a:avLst/>
          </a:prstGeom>
          <a:ln w="76200">
            <a:solidFill>
              <a:srgbClr val="21386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4861" t="29492" r="57138" b="23633"/>
          <a:stretch>
            <a:fillRect/>
          </a:stretch>
        </p:blipFill>
        <p:spPr bwMode="auto">
          <a:xfrm>
            <a:off x="214282" y="214290"/>
            <a:ext cx="364330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14861" t="25586" r="57687" b="26562"/>
          <a:stretch>
            <a:fillRect/>
          </a:stretch>
        </p:blipFill>
        <p:spPr bwMode="auto">
          <a:xfrm>
            <a:off x="5286380" y="214290"/>
            <a:ext cx="35718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19336" t="22916" r="44922" b="13541"/>
          <a:stretch>
            <a:fillRect/>
          </a:stretch>
        </p:blipFill>
        <p:spPr bwMode="auto">
          <a:xfrm>
            <a:off x="214282" y="142852"/>
            <a:ext cx="35719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18359" t="14583" r="45313" b="21875"/>
          <a:stretch>
            <a:fillRect/>
          </a:stretch>
        </p:blipFill>
        <p:spPr bwMode="auto">
          <a:xfrm>
            <a:off x="5286380" y="142852"/>
            <a:ext cx="355784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Daniella</dc:creator>
  <cp:lastModifiedBy>Daniella L</cp:lastModifiedBy>
  <cp:revision>3</cp:revision>
  <dcterms:created xsi:type="dcterms:W3CDTF">2019-04-30T01:03:36Z</dcterms:created>
  <dcterms:modified xsi:type="dcterms:W3CDTF">2020-02-28T20:49:15Z</dcterms:modified>
</cp:coreProperties>
</file>