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9c76c1d0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9c76c1d0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9c76c1d0d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9c76c1d0d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9c7a574b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9c7a574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c76c1d0d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9c76c1d0d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c76c1d0d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c76c1d0d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9c76c1d0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9c76c1d0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c7a574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c7a574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9c7a574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9c7a574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9c7a57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9c7a57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9c7a574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9c7a574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9c7a574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9c7a574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9c7a574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9c7a574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qgtAw6BiRsc" TargetMode="External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317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/>
              <a:t>BeerPal</a:t>
            </a:r>
            <a:endParaRPr sz="5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Rating App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6526400" y="3354850"/>
            <a:ext cx="23709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Developers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Daniel Pierce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Andrew Kuo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Brandon Holder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David Lau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Abdikhalid Abdirahman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Profile Page</a:t>
            </a:r>
            <a:endParaRPr sz="2800"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446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</a:t>
            </a:r>
            <a:r>
              <a:rPr lang="en" sz="1600"/>
              <a:t> data is stored and pulled directly from the database.</a:t>
            </a:r>
            <a:endParaRPr sz="1600"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038" y="0"/>
            <a:ext cx="24119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the Profile </a:t>
            </a:r>
            <a:r>
              <a:rPr lang="en"/>
              <a:t>Page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567550"/>
            <a:ext cx="446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fields are populated by current user info from the database.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Save Changes will update the user’s database info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Cancel will exit the user from the activity</a:t>
            </a:r>
            <a:endParaRPr sz="160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082" y="0"/>
            <a:ext cx="24177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id="215" name="Google Shape;215;p24" title="beerpa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350" y="898525"/>
            <a:ext cx="5659976" cy="42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ctrTitle"/>
          </p:nvPr>
        </p:nvSpPr>
        <p:spPr>
          <a:xfrm>
            <a:off x="2638625" y="142175"/>
            <a:ext cx="5017500" cy="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Final Thoughts</a:t>
            </a:r>
            <a:endParaRPr sz="3800"/>
          </a:p>
        </p:txBody>
      </p:sp>
      <p:sp>
        <p:nvSpPr>
          <p:cNvPr id="221" name="Google Shape;221;p25"/>
          <p:cNvSpPr txBox="1"/>
          <p:nvPr/>
        </p:nvSpPr>
        <p:spPr>
          <a:xfrm>
            <a:off x="6526400" y="3354850"/>
            <a:ext cx="23709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Developers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Daniel Pierce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Andrew Kuo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Brandon Holder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David Lau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Abdikhalid Abdirahman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5"/>
          <p:cNvSpPr txBox="1"/>
          <p:nvPr>
            <p:ph type="ctrTitle"/>
          </p:nvPr>
        </p:nvSpPr>
        <p:spPr>
          <a:xfrm>
            <a:off x="3537150" y="1193100"/>
            <a:ext cx="50175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Remember Us!</a:t>
            </a:r>
            <a:endParaRPr sz="4000"/>
          </a:p>
        </p:txBody>
      </p:sp>
      <p:sp>
        <p:nvSpPr>
          <p:cNvPr id="223" name="Google Shape;223;p25"/>
          <p:cNvSpPr txBox="1"/>
          <p:nvPr>
            <p:ph type="ctrTitle"/>
          </p:nvPr>
        </p:nvSpPr>
        <p:spPr>
          <a:xfrm>
            <a:off x="4126500" y="2273975"/>
            <a:ext cx="50175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BeerPal App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42633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it?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Search for beers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Rate beers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Beer ratings will go into user’s personal database.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Recommend beers to friends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Key Features: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Beer rating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Database of beers the user has tried (with rating and other info)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Drink wishlist</a:t>
            </a:r>
            <a:endParaRPr sz="1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325" y="2910044"/>
            <a:ext cx="2521200" cy="191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12954" r="11419" t="0"/>
          <a:stretch/>
        </p:blipFill>
        <p:spPr>
          <a:xfrm>
            <a:off x="5623925" y="167400"/>
            <a:ext cx="3303999" cy="22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Project Overview</a:t>
            </a:r>
            <a:endParaRPr sz="28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181525"/>
            <a:ext cx="3372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App Name:</a:t>
            </a:r>
            <a:r>
              <a:rPr lang="en" sz="1400"/>
              <a:t> BeerPal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Language:</a:t>
            </a:r>
            <a:r>
              <a:rPr lang="en" sz="1400"/>
              <a:t> Kotlin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UI:</a:t>
            </a:r>
            <a:r>
              <a:rPr lang="en" sz="1400"/>
              <a:t> XML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Database:</a:t>
            </a:r>
            <a:r>
              <a:rPr lang="en" sz="1400"/>
              <a:t> Google Firebase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Design Choices: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Navigation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Fragments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Firebase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RecyclerView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Permission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Repository Pattern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Unit Testing</a:t>
            </a:r>
            <a:endParaRPr sz="1400"/>
          </a:p>
        </p:txBody>
      </p:sp>
      <p:grpSp>
        <p:nvGrpSpPr>
          <p:cNvPr id="150" name="Google Shape;150;p15"/>
          <p:cNvGrpSpPr/>
          <p:nvPr/>
        </p:nvGrpSpPr>
        <p:grpSpPr>
          <a:xfrm>
            <a:off x="4510575" y="1528200"/>
            <a:ext cx="4364574" cy="2774167"/>
            <a:chOff x="4779425" y="1181525"/>
            <a:chExt cx="4364574" cy="2774167"/>
          </a:xfrm>
        </p:grpSpPr>
        <p:pic>
          <p:nvPicPr>
            <p:cNvPr id="151" name="Google Shape;15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79425" y="1181525"/>
              <a:ext cx="3130374" cy="156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9425" y="2746725"/>
              <a:ext cx="4364574" cy="1208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725" y="1356113"/>
              <a:ext cx="1123950" cy="1123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Login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472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Using Firebase Authentication framework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Allows for global access of user details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Secured by Firebase, no storing private user information in plain text.</a:t>
            </a:r>
            <a:endParaRPr sz="1600"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656" y="0"/>
            <a:ext cx="25288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Beer Display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461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Pulls beer info from Firebase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Formats this info into cards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Cards are put into RecyclerView</a:t>
            </a:r>
            <a:endParaRPr sz="1600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668" y="28300"/>
            <a:ext cx="25439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Searchable Beers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421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Main RecyclerView can be searched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Attempts to filter out irrelevant 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Most relevant results placed at top.</a:t>
            </a:r>
            <a:endParaRPr sz="16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229" y="0"/>
            <a:ext cx="25532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Details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457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Click on a beer’s card to expand its details page. Reviews can be viewed here.</a:t>
            </a:r>
            <a:endParaRPr sz="1600"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715" y="0"/>
            <a:ext cx="25994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Wishlist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436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Keeps track of beers a user has added</a:t>
            </a:r>
            <a:br>
              <a:rPr lang="en" sz="1600"/>
            </a:br>
            <a:r>
              <a:rPr lang="en" sz="1600"/>
              <a:t>to their wishlist.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Can also expand details page from here.</a:t>
            </a:r>
            <a:endParaRPr sz="16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278" y="0"/>
            <a:ext cx="25043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I’ve Tried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user might want to see what</a:t>
            </a:r>
            <a:br>
              <a:rPr lang="en" sz="1600"/>
            </a:br>
            <a:r>
              <a:rPr lang="en" sz="1600"/>
              <a:t>beers they have had at a glance.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What I’ve Tried page shows</a:t>
            </a:r>
            <a:br>
              <a:rPr lang="en" sz="1600"/>
            </a:br>
            <a:r>
              <a:rPr lang="en" sz="1600"/>
              <a:t>all beers a user has rated.</a:t>
            </a:r>
            <a:endParaRPr sz="1600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879" y="28300"/>
            <a:ext cx="25532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