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ce778d7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ce778d7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ce778d7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ce778d7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ce778d7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ce778d7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ce778d7b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ce778d7b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ce778d7b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3ce778d7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3ce778d7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3ce778d7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ce778d7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ce778d7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3ce778d7b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3ce778d7b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3ce778d7b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3ce778d7b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BeerPal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Project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26400" y="3354850"/>
            <a:ext cx="2370900" cy="1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Developers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Daniel Pierce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Andrew Kuo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Brandon Holder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David Lau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Abdikhalid Abdirahman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Why Our App is Better than RateBeer: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offer friends lists and recommendations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offer a wishlist of beers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Challenges: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Getting images/icons for each beer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5078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it?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BeerPal allows users</a:t>
            </a:r>
            <a:r>
              <a:rPr lang="en" sz="1400"/>
              <a:t> to search for beers they have tried and rate them on a scale of 0-10.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These beer/rating pairs will go into their personal database.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Key Features: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Beer rating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Database of beers the user has tried (with rating and other info)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Drink wishlist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 friends -&gt; send drink recommendations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Beer of the day / trending beers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00" y="1190650"/>
            <a:ext cx="7920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1135950" y="393750"/>
            <a:ext cx="68511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Competition - RateBeer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25" y="1549150"/>
            <a:ext cx="1985111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286" y="1549150"/>
            <a:ext cx="1985111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5448" y="1549150"/>
            <a:ext cx="1985111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8209" y="1549150"/>
            <a:ext cx="198511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2726738" y="1148950"/>
            <a:ext cx="13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Rated Page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008900" y="1148950"/>
            <a:ext cx="13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Rating Process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7412513" y="1148950"/>
            <a:ext cx="11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Profile Page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96825" y="1148950"/>
            <a:ext cx="10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Home Page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Doing What?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Developers</a:t>
            </a:r>
            <a:endParaRPr sz="16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Daniel Pierce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Profile Activity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Andrew Kuo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Login Activity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Database work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Brandon Holder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 Beer Activity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David Lau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“What I’ve Tried” Activity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Abdikhalid Abdirahman</a:t>
            </a:r>
            <a:endParaRPr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Wishlist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Activity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42954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Profile picture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Edit profile picture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Profile Bio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Edit profile bio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View friends 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Search list / view friend profiles / remove friends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 friends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Search usernames / add friends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Statistics: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many beers you’ve tried (within date range)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Most tried beer type (lager/IPA/Hazy/etc.)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Most liked beer type (^)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etc…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859" y="1288100"/>
            <a:ext cx="198511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6299850" y="907650"/>
            <a:ext cx="20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 from RateBeer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7"/>
          <p:cNvCxnSpPr/>
          <p:nvPr/>
        </p:nvCxnSpPr>
        <p:spPr>
          <a:xfrm flipH="1" rot="10800000">
            <a:off x="3522125" y="1840025"/>
            <a:ext cx="273870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/>
          <p:nvPr/>
        </p:nvCxnSpPr>
        <p:spPr>
          <a:xfrm flipH="1" rot="10800000">
            <a:off x="3297425" y="2137600"/>
            <a:ext cx="2957400" cy="6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Login/Signup Activity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567550"/>
            <a:ext cx="339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can create an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Social login may be an option (Google/Facebook/Instagram/etc)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can 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Firebase backend authentication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500" y="1460250"/>
            <a:ext cx="1985111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4011" y="1460250"/>
            <a:ext cx="198511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4764600" y="1121550"/>
            <a:ext cx="221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Account Example (RateBeer)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162209" y="1121550"/>
            <a:ext cx="16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Example (RateBeer)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Beer </a:t>
            </a:r>
            <a:r>
              <a:rPr lang="en"/>
              <a:t>Activity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97500" y="1567550"/>
            <a:ext cx="446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Searches database of beers and displays list of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From search results, the user can: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Rate beer and add to “Beers I’ve Tried” 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beer to wishlist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beer recommendation to a friend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388" y="2186150"/>
            <a:ext cx="1636721" cy="2911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9"/>
          <p:cNvCxnSpPr/>
          <p:nvPr/>
        </p:nvCxnSpPr>
        <p:spPr>
          <a:xfrm flipH="1" rot="10800000">
            <a:off x="4894525" y="2453275"/>
            <a:ext cx="3054600" cy="1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 b="58026" l="0" r="0" t="11511"/>
          <a:stretch/>
        </p:blipFill>
        <p:spPr>
          <a:xfrm>
            <a:off x="6391351" y="734800"/>
            <a:ext cx="2332800" cy="126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9"/>
          <p:cNvCxnSpPr/>
          <p:nvPr/>
        </p:nvCxnSpPr>
        <p:spPr>
          <a:xfrm flipH="1" rot="10800000">
            <a:off x="5720400" y="1481825"/>
            <a:ext cx="6072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“What I’ve Tried” </a:t>
            </a:r>
            <a:r>
              <a:rPr lang="en"/>
              <a:t>Activity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1297500" y="1567550"/>
            <a:ext cx="408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RecyclerView of beers the user has tried/rated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View beer details and 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Delete items from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 the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Filter list by: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Beer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Date added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Company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Beer name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1700" r="0" t="1185"/>
          <a:stretch/>
        </p:blipFill>
        <p:spPr>
          <a:xfrm>
            <a:off x="6230500" y="989825"/>
            <a:ext cx="1725825" cy="34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Wishlist </a:t>
            </a:r>
            <a:r>
              <a:rPr lang="en"/>
              <a:t>Activity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567550"/>
            <a:ext cx="340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RecyclerView of wishlisted beers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View wishlist item details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Delete items from wishlist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 the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Filter list by: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Beer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Date added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Company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Beer name</a:t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1700" r="0" t="1185"/>
          <a:stretch/>
        </p:blipFill>
        <p:spPr>
          <a:xfrm>
            <a:off x="6230500" y="989825"/>
            <a:ext cx="1725825" cy="34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