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6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2016 August 24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Age/Sex/Contract Experience (Claims)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Claims by Provider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Savings ID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Excess Claims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 Commission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Cash Premium 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User Files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 Portal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Launch Page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 by Group </a:t>
            </a:r>
            <a:r>
              <a:rPr lang="en-US" dirty="0" smtClean="0"/>
              <a:t>(Claims) </a:t>
            </a:r>
            <a:endParaRPr lang="en-US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Age/Sex/Contract Exposure (Members)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Audit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Guided Ad-Hoc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Claims Guided Ad-Hoc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Claims Summary by Group</a:t>
            </a:r>
            <a:endParaRPr lang="en-US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51</Words>
  <Application>Microsoft Office PowerPoint</Application>
  <PresentationFormat>On-screen Show (4:3)</PresentationFormat>
  <Paragraphs>17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Screenshots</vt:lpstr>
      <vt:lpstr>BI Portal</vt:lpstr>
      <vt:lpstr>Main Launch Page</vt:lpstr>
      <vt:lpstr>Experience by Group (Claims) </vt:lpstr>
      <vt:lpstr>Age/Sex/Contract Exposure (Members)</vt:lpstr>
      <vt:lpstr>Group Audit</vt:lpstr>
      <vt:lpstr>Member Guided Ad-Hoc</vt:lpstr>
      <vt:lpstr>Claims Guided Ad-Hoc</vt:lpstr>
      <vt:lpstr>Claims Summary by Group</vt:lpstr>
      <vt:lpstr>Age/Sex/Contract Experience (Claims)</vt:lpstr>
      <vt:lpstr>Claims by Provider</vt:lpstr>
      <vt:lpstr>Savings ID</vt:lpstr>
      <vt:lpstr>Excess Claims</vt:lpstr>
      <vt:lpstr>Agent Commission</vt:lpstr>
      <vt:lpstr>Cash Premium </vt:lpstr>
      <vt:lpstr>Load User Files</vt:lpstr>
      <vt:lpstr>Slide 17</vt:lpstr>
      <vt:lpstr>Slide 18</vt:lpstr>
      <vt:lpstr>Slide 19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Screenshots</dc:title>
  <dc:creator>Lautzenheiser, Douglas</dc:creator>
  <cp:lastModifiedBy>c635207</cp:lastModifiedBy>
  <cp:revision>3</cp:revision>
  <dcterms:created xsi:type="dcterms:W3CDTF">2006-08-16T00:00:00Z</dcterms:created>
  <dcterms:modified xsi:type="dcterms:W3CDTF">2016-08-24T16:08:41Z</dcterms:modified>
</cp:coreProperties>
</file>