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57" r:id="rId6"/>
    <p:sldId id="259" r:id="rId7"/>
    <p:sldId id="260" r:id="rId8"/>
    <p:sldId id="261" r:id="rId9"/>
    <p:sldId id="258" r:id="rId10"/>
    <p:sldId id="263" r:id="rId11"/>
    <p:sldId id="264" r:id="rId12"/>
    <p:sldId id="262" r:id="rId13"/>
    <p:sldId id="26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691-35BD-473C-B57A-422CB110C863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46C8-02EA-4A79-B353-B37BC56AED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 August 2016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Screenshots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Blue Cross Blue Shield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</dc:title>
  <dc:creator>c635207</dc:creator>
  <cp:lastModifiedBy>c635207</cp:lastModifiedBy>
  <cp:revision>5</cp:revision>
  <dcterms:created xsi:type="dcterms:W3CDTF">2016-08-01T16:01:01Z</dcterms:created>
  <dcterms:modified xsi:type="dcterms:W3CDTF">2016-08-01T16:23:45Z</dcterms:modified>
</cp:coreProperties>
</file>