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363"/>
  </p:normalViewPr>
  <p:slideViewPr>
    <p:cSldViewPr snapToGrid="0" snapToObjects="1">
      <p:cViewPr varScale="1">
        <p:scale>
          <a:sx n="81" d="100"/>
          <a:sy n="8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9D7-5EB8-8949-9B14-C93EAFD6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566BF-BE84-0647-8394-7870941DD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77A8-37DF-3049-B821-062EA02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3F29-6537-C842-A47D-85C68425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924D-6063-5743-855F-634A5ED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E1AE-A340-1E44-99E8-6FBB3DB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AA83B-4625-1247-BB94-76CB161A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8DA7-289D-D243-B90A-97B42239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3BC2-8C95-BE43-9596-5CA425DB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0762-3BAD-0A41-A7D6-15FFED4B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9B353-4E00-6A41-AE7E-D022731CD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E20E-330A-F14F-9B17-87C97839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0776-3E43-8440-9173-2EA5C3A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9423-E0B9-0C43-8FE5-B47C302E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542A-B49A-E844-A99E-4A3EB914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7B63-0C08-2B4B-8F99-D5D3B7B7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748A-00C9-874F-812D-DCB9FB86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A9FC-D0B5-294E-9DD7-7B2BB486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C333-5981-DE43-863B-4794A6A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6438-0FF1-FA44-8AF9-A4908BAF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8052-D8E8-9844-9DBA-EDEA09F1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78FCC-9ED2-B94C-AF33-6ABD2D58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9DE9-596B-6249-AACF-EE97F4A2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E5F6-2A02-0D44-9C19-13ED4349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EB41-8030-FB42-9D6D-0147E310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179-DFAB-7442-AD6F-A4B7D492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0F9A-9DBE-5441-859C-2EDBC0A86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E98AB-75ED-E843-A0D4-AB11D5C21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E78B0-C7E9-554B-A939-E5EFBE5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A691-C549-7B4C-BF60-0FB53C14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7C49-5B62-1541-AC5C-3A04065A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A01B-27AC-6743-AAAF-C575854E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BE40-CF8E-C34C-BBD9-D8B0C2B2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1CB1A-B798-E549-9042-FF8A6E11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DDDA1-47D4-724F-B499-56C05ACDF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E8EC6-DFCD-6D4C-B4CB-FB8475154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BE96D-0847-8541-B593-DD9AF199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BBF2E-63E8-6B4A-9C5A-B0090D9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47334-D100-0D4C-8C8B-2827640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AF05-FD20-E84F-9CEE-5C5F6F09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CF9B6-6102-2141-93CA-E03EBB9D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03156-2047-5442-8056-448F7306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27FCB-BF2B-274A-8229-BEC31F3D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57FA2-3960-4146-AC1D-90F8357D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1CD93-C12C-4642-AF2E-0DE650B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949A-D2D6-5948-8167-6B1E0090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624A-5984-284E-B098-C149E774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6762-4D8E-964B-9791-7E5B7114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1788E-C713-E04A-B53E-0D20426F5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755C9-9FE5-544F-8EE6-77990F22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0D27F-0580-B24B-9E8F-88F5186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09FC-475C-A24A-A5DB-12D87458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D74B-7BDC-1443-8D20-8E42276D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3B6B1-AD62-EE47-8359-C80DE0FA5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12F18-E49E-4048-B8E9-3EDF38EF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8CF8-5CE0-FC45-9B2D-E9002E4A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8FF2-9D3B-1246-916F-74D8DAD2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C4B2-5D90-234B-88F9-6B8EE61D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E3129-8BFF-2A4F-9BB9-F27868EA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2EAE-0183-7841-BA51-51601698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242-1932-DA44-83E6-6D06D378B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487C1-4092-9645-B3C9-C011D34D92B5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3AB6-03AC-B24C-B849-963BF31A5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8F57-74B1-8342-9C53-9D38E73B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80B5-8241-3041-8266-93BD03798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7735-CF37-C947-8302-B67FB8C9A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 and ORN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8838-C6C3-974B-BBE4-78C79448F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 update 190212</a:t>
            </a:r>
          </a:p>
        </p:txBody>
      </p:sp>
    </p:spTree>
    <p:extLst>
      <p:ext uri="{BB962C8B-B14F-4D97-AF65-F5344CB8AC3E}">
        <p14:creationId xmlns:p14="http://schemas.microsoft.com/office/powerpoint/2010/main" val="13506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0308-502F-F648-890D-F22BEF2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prediction from PN dynamics in completely held-out flies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9B7D-A6AF-C94F-B7F1-7887DE84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2" y="1925960"/>
            <a:ext cx="5581785" cy="456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A38A7-1272-C44C-AE4A-31D9B58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17" y="1720604"/>
            <a:ext cx="5869450" cy="4977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CCB59-8774-B945-BB2F-4A0B12086DB8}"/>
              </a:ext>
            </a:extLst>
          </p:cNvPr>
          <p:cNvSpPr txBox="1"/>
          <p:nvPr/>
        </p:nvSpPr>
        <p:spPr>
          <a:xfrm>
            <a:off x="1439693" y="1925960"/>
            <a:ext cx="40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previously trained PC 2 only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C8C74-A52B-B54C-B810-E0FA919AC718}"/>
              </a:ext>
            </a:extLst>
          </p:cNvPr>
          <p:cNvSpPr txBox="1"/>
          <p:nvPr/>
        </p:nvSpPr>
        <p:spPr>
          <a:xfrm>
            <a:off x="7254942" y="1925960"/>
            <a:ext cx="45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previously trained PC 2 and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8437A-CFF8-6745-B5E3-620D7996A110}"/>
              </a:ext>
            </a:extLst>
          </p:cNvPr>
          <p:cNvSpPr txBox="1"/>
          <p:nvPr/>
        </p:nvSpPr>
        <p:spPr>
          <a:xfrm>
            <a:off x="7127536" y="2782668"/>
            <a:ext cx="297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=0.419</a:t>
            </a:r>
          </a:p>
          <a:p>
            <a:r>
              <a:rPr lang="en-US" dirty="0"/>
              <a:t>P=0.0266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B78E8-EC51-C647-A316-D55580302387}"/>
              </a:ext>
            </a:extLst>
          </p:cNvPr>
          <p:cNvSpPr txBox="1"/>
          <p:nvPr/>
        </p:nvSpPr>
        <p:spPr>
          <a:xfrm>
            <a:off x="1420238" y="278266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=0.357</a:t>
            </a:r>
          </a:p>
          <a:p>
            <a:r>
              <a:rPr lang="en-US" dirty="0"/>
              <a:t>P=0.0182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26F52-C097-684B-916A-F5494662A852}"/>
              </a:ext>
            </a:extLst>
          </p:cNvPr>
          <p:cNvSpPr txBox="1"/>
          <p:nvPr/>
        </p:nvSpPr>
        <p:spPr>
          <a:xfrm>
            <a:off x="9963807" y="5171090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454DD-91A7-6746-8EBF-E2E5659AD2BF}"/>
              </a:ext>
            </a:extLst>
          </p:cNvPr>
          <p:cNvSpPr txBox="1"/>
          <p:nvPr/>
        </p:nvSpPr>
        <p:spPr>
          <a:xfrm>
            <a:off x="4436614" y="5171090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N=13</a:t>
            </a:r>
          </a:p>
        </p:txBody>
      </p:sp>
    </p:spTree>
    <p:extLst>
      <p:ext uri="{BB962C8B-B14F-4D97-AF65-F5344CB8AC3E}">
        <p14:creationId xmlns:p14="http://schemas.microsoft.com/office/powerpoint/2010/main" val="21769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9C58-0155-6349-90C6-A3D2F9E3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ORN (</a:t>
            </a:r>
            <a:r>
              <a:rPr lang="en-US" dirty="0" err="1"/>
              <a:t>orco</a:t>
            </a:r>
            <a:r>
              <a:rPr lang="en-US" dirty="0"/>
              <a:t>&gt;</a:t>
            </a:r>
            <a:r>
              <a:rPr lang="en-US" dirty="0" err="1"/>
              <a:t>gcamp</a:t>
            </a:r>
            <a:r>
              <a:rPr lang="en-US" dirty="0"/>
              <a:t>)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2524F-29C3-4D4A-824A-BD2441A8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73" y="2065654"/>
            <a:ext cx="4941651" cy="4427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08A1A-576B-A94D-B274-8C52B27A0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7461"/>
            <a:ext cx="4671848" cy="4370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1549B-5776-454D-B3CA-1E107E8ED57C}"/>
              </a:ext>
            </a:extLst>
          </p:cNvPr>
          <p:cNvSpPr txBox="1"/>
          <p:nvPr/>
        </p:nvSpPr>
        <p:spPr>
          <a:xfrm>
            <a:off x="1424152" y="2026718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831A-90EC-074B-8163-78AB5833E6FF}"/>
              </a:ext>
            </a:extLst>
          </p:cNvPr>
          <p:cNvSpPr txBox="1"/>
          <p:nvPr/>
        </p:nvSpPr>
        <p:spPr>
          <a:xfrm>
            <a:off x="6999890" y="1962392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PNs</a:t>
            </a:r>
          </a:p>
        </p:txBody>
      </p:sp>
    </p:spTree>
    <p:extLst>
      <p:ext uri="{BB962C8B-B14F-4D97-AF65-F5344CB8AC3E}">
        <p14:creationId xmlns:p14="http://schemas.microsoft.com/office/powerpoint/2010/main" val="335909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1532-FE95-AF42-BD45-B5A0B50A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Individuals are less idiosyncratic in ORNs than PNs?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DA82-D14A-924F-A494-D529CF46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3918"/>
            <a:ext cx="6109827" cy="4738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78A52-9D0A-9641-ADD5-BE1CC6E7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63" y="1690687"/>
            <a:ext cx="6318609" cy="4738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2764B-BC65-BC49-9A06-F89927B7D906}"/>
              </a:ext>
            </a:extLst>
          </p:cNvPr>
          <p:cNvSpPr txBox="1"/>
          <p:nvPr/>
        </p:nvSpPr>
        <p:spPr>
          <a:xfrm>
            <a:off x="2831419" y="1445304"/>
            <a:ext cx="1264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5A0E6-7A83-E744-B4EF-5B8A9BA4D55E}"/>
              </a:ext>
            </a:extLst>
          </p:cNvPr>
          <p:cNvSpPr txBox="1"/>
          <p:nvPr/>
        </p:nvSpPr>
        <p:spPr>
          <a:xfrm>
            <a:off x="8551283" y="1512143"/>
            <a:ext cx="1264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PNs</a:t>
            </a:r>
          </a:p>
        </p:txBody>
      </p:sp>
    </p:spTree>
    <p:extLst>
      <p:ext uri="{BB962C8B-B14F-4D97-AF65-F5344CB8AC3E}">
        <p14:creationId xmlns:p14="http://schemas.microsoft.com/office/powerpoint/2010/main" val="260348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PN and ORN dynamics</vt:lpstr>
      <vt:lpstr>Behavior prediction from PN dynamics in completely held-out flies</vt:lpstr>
      <vt:lpstr>ORN (orco&gt;gcamp) dynamics</vt:lpstr>
      <vt:lpstr>Individuals are less idiosyncratic in ORNs than PNs?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Churgin</dc:creator>
  <cp:lastModifiedBy>Matthew Churgin</cp:lastModifiedBy>
  <cp:revision>13</cp:revision>
  <dcterms:created xsi:type="dcterms:W3CDTF">2019-02-12T21:49:40Z</dcterms:created>
  <dcterms:modified xsi:type="dcterms:W3CDTF">2019-02-12T22:01:01Z</dcterms:modified>
</cp:coreProperties>
</file>