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0" r:id="rId9"/>
    <p:sldId id="263" r:id="rId10"/>
    <p:sldId id="265" r:id="rId11"/>
    <p:sldId id="267" r:id="rId12"/>
    <p:sldId id="266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acsolin/biba-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496E-AC8F-4618-B9BC-A6B1471C9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Bell-</a:t>
            </a:r>
            <a:r>
              <a:rPr lang="en-US" b="1" dirty="0" err="1"/>
              <a:t>LaPadula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C7DD3-1B50-433E-BC68-781927E53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5839-DF20-4547-9000-F5C715F2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8E89-DEC7-4DB0-BC01-1C32590E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highest level data, therefore, will be the most visible, and the least able to be modified. Conversely, the lowest level data will only readable to only the lowest-level users, but writable by all. So everyone can see the data but only a higher level can alter it.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One popular use of the Biba model is through it's application to code. The highest-level code is defined as the most essential, and all programs should have access to it. This most trusted code should only rely on similarly trusted code, and so on.</a:t>
            </a:r>
          </a:p>
        </p:txBody>
      </p:sp>
    </p:spTree>
    <p:extLst>
      <p:ext uri="{BB962C8B-B14F-4D97-AF65-F5344CB8AC3E}">
        <p14:creationId xmlns:p14="http://schemas.microsoft.com/office/powerpoint/2010/main" val="89422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A488-0D6A-4144-90E1-ACA24F2C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4FD6-8F14-4417-B6EB-388C116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 here an analogy to consider, the military chain of command. A General may write orders to a Colonel, who can issue these orders to a Major. In this fashion, the General's original orders are kept intact and the mission of the military is protected (thus, "read up" integrity). </a:t>
            </a:r>
          </a:p>
          <a:p>
            <a:pPr marL="0" indent="0">
              <a:buNone/>
            </a:pPr>
            <a:r>
              <a:rPr lang="en-US" dirty="0"/>
              <a:t>Conversely, a Private can never issue orders to his Sergeant, who may never issue orders to a Lieutenant(LOL), also protecting the integrity of the mission ("write down").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2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E970-D5BE-4B3F-957F-624CFC1D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273E-539B-42D6-BF89-605D69EB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 general, preservation of data </a:t>
            </a:r>
            <a:r>
              <a:rPr lang="en-US" i="1" u="sng" dirty="0"/>
              <a:t>integrity</a:t>
            </a:r>
            <a:r>
              <a:rPr lang="en-US" u="sng" dirty="0"/>
              <a:t> has three goals:</a:t>
            </a:r>
          </a:p>
          <a:p>
            <a:pPr marL="0" indent="0">
              <a:buNone/>
            </a:pPr>
            <a:r>
              <a:rPr lang="en-US" dirty="0"/>
              <a:t>	1. Prevent data modification by unauthorized parties</a:t>
            </a:r>
          </a:p>
          <a:p>
            <a:pPr marL="0" indent="0">
              <a:buNone/>
            </a:pPr>
            <a:r>
              <a:rPr lang="en-US" dirty="0"/>
              <a:t>	2. Prevent unauthorized data modification by authorized parties</a:t>
            </a:r>
          </a:p>
          <a:p>
            <a:pPr marL="0" indent="0">
              <a:buNone/>
            </a:pPr>
            <a:r>
              <a:rPr lang="en-US" dirty="0"/>
              <a:t>	3. Maintain internal and external consistency (i.e. data reflects the real 	world)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7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6FC5-4D81-40E7-B3DA-4D270B6B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EB81-9129-4B33-BEFC-4A6F69A5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Simple Integrity Property(SIP) </a:t>
            </a:r>
            <a:r>
              <a:rPr lang="en-US" dirty="0"/>
              <a:t>states that a subject at a given level of integrity must not read data at a lower integrity level (</a:t>
            </a:r>
            <a:r>
              <a:rPr lang="en-US" i="1" dirty="0"/>
              <a:t>read up</a:t>
            </a:r>
            <a:r>
              <a:rPr lang="en-US" dirty="0"/>
              <a:t>).</a:t>
            </a:r>
          </a:p>
          <a:p>
            <a:r>
              <a:rPr lang="en-US" dirty="0"/>
              <a:t>The </a:t>
            </a:r>
            <a:r>
              <a:rPr lang="en-US" u="sng" dirty="0"/>
              <a:t>* (star) Integrity Property </a:t>
            </a:r>
            <a:r>
              <a:rPr lang="en-US" dirty="0"/>
              <a:t>states that a subject at a given level of integrity must not write to data at a higher level of integrity (</a:t>
            </a:r>
            <a:r>
              <a:rPr lang="en-US" i="1" dirty="0"/>
              <a:t>write down</a:t>
            </a:r>
            <a:r>
              <a:rPr lang="en-US" dirty="0"/>
              <a:t>).</a:t>
            </a:r>
          </a:p>
          <a:p>
            <a:r>
              <a:rPr lang="en-US" u="sng" dirty="0"/>
              <a:t>Invocation Property</a:t>
            </a:r>
            <a:r>
              <a:rPr lang="en-US" dirty="0"/>
              <a:t> states that a process from below cannot request higher access; only with subjects at an equal or lower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5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A8FA-B1E4-43E3-A85D-3AFF180D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BCB0-937D-4488-A0DB-57B9A9DF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https://sites.google.com/site/cacsolin/bell-lapadula</a:t>
            </a:r>
          </a:p>
          <a:p>
            <a:r>
              <a:rPr lang="en-US" dirty="0">
                <a:hlinkClick r:id="rId2"/>
              </a:rPr>
              <a:t>https://sites.google.com/site/cacsolin/biba-model</a:t>
            </a:r>
            <a:endParaRPr lang="en-US" dirty="0"/>
          </a:p>
          <a:p>
            <a:r>
              <a:rPr lang="en-US" dirty="0"/>
              <a:t>https://en.wikipedia.org/wiki/Biba_Model</a:t>
            </a:r>
          </a:p>
        </p:txBody>
      </p:sp>
    </p:spTree>
    <p:extLst>
      <p:ext uri="{BB962C8B-B14F-4D97-AF65-F5344CB8AC3E}">
        <p14:creationId xmlns:p14="http://schemas.microsoft.com/office/powerpoint/2010/main" val="371808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B32E-16B1-4FE2-8B13-C4428D0C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Bell-La </a:t>
            </a:r>
            <a:r>
              <a:rPr lang="en-US" dirty="0" err="1"/>
              <a:t>Padula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1076-8828-40E9-B2CE-C2DCC9CF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Published in 1976 in a paper by David E Bell and Leonard J. La </a:t>
            </a:r>
            <a:r>
              <a:rPr lang="en-US" dirty="0" err="1"/>
              <a:t>Padula</a:t>
            </a:r>
            <a:r>
              <a:rPr lang="en-US" dirty="0"/>
              <a:t> , the Bell-La </a:t>
            </a:r>
            <a:r>
              <a:rPr lang="en-US" dirty="0" err="1"/>
              <a:t>Padula</a:t>
            </a:r>
            <a:r>
              <a:rPr lang="en-US" dirty="0"/>
              <a:t> (BLP) model is a model of computer security that focuses on mandatory and discretionary access control known in the security world as MAC and DAC controls.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this pre internet time the focus was on confidentiality - keeping different users on different terminals on a mainframe from accessing each other's files.</a:t>
            </a:r>
          </a:p>
          <a:p>
            <a:endParaRPr lang="en-US" dirty="0"/>
          </a:p>
          <a:p>
            <a:r>
              <a:rPr lang="en-US" dirty="0"/>
              <a:t>The goal of BLP, therefore, was to keep secret data secret, and share secret data when it was allowed to be shared.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EE1A-6DB6-4A88-A19D-81DEA0F2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6BEF-7248-4D65-A7FA-826F75DF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04737"/>
            <a:ext cx="11145253" cy="487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first goal of the Bell-La </a:t>
            </a:r>
            <a:r>
              <a:rPr lang="en-US" dirty="0" err="1"/>
              <a:t>Padula</a:t>
            </a:r>
            <a:r>
              <a:rPr lang="en-US" dirty="0"/>
              <a:t> security model is to prevent users from gaining access to information above their security clearance. In other words, a user with “Secret" access should not be able to read files marked as "Top Secret. The paper called this the Simple Security Property, because a naive security model might consider this sufficient. In the vernacular, we'd call this property "no read-up" or simply "read down".  Additionally the individual files were each assigned an Access Control List(ACL) to specify which people or groups were allowed to see a certain file.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This is where the idea of both a mandatory access control and discretionary access control. A mandatory access control scheme is where one trusted user/process creates and enforces the rules for access control.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Discretionary Access Control(DAC) scheme is one where the owner of a file can manipulate the access control permissions to their desire.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1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1934-E5C8-4C92-9981-CB655F5E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8A63-8294-4028-961A-E89B18B7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up came from the discovery of a vulnerability within read down. There is nothing in the Simple Security Property to stop a malicious Top-Secret level user from reading information in one file, then copying that information into a new file which is able to be read by a user with a lower-level security clearance. The military calls this spillage…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combat this flaw, Bell &amp; La </a:t>
            </a:r>
            <a:r>
              <a:rPr lang="en-US" dirty="0" err="1"/>
              <a:t>Padula</a:t>
            </a:r>
            <a:r>
              <a:rPr lang="en-US" dirty="0"/>
              <a:t> came up with the "*-property", a user can only create documents of an equal or higher level security than their access level. This property is called "write up".</a:t>
            </a:r>
          </a:p>
        </p:txBody>
      </p:sp>
    </p:spTree>
    <p:extLst>
      <p:ext uri="{BB962C8B-B14F-4D97-AF65-F5344CB8AC3E}">
        <p14:creationId xmlns:p14="http://schemas.microsoft.com/office/powerpoint/2010/main" val="39383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C101-4161-46D3-8064-E9F0C8BB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Trusted Write 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28FA-01EF-4111-A525-7783B646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With these two properties, however, information will naturally drift "upwards" to top-secret classification. To deal with this, we also have the concept of the "trusted user", which is a special user that has the ability to "write down" data to lower levels of classification.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write-up / *-property is also enforced by mandatory access control. the authors also wanted to implement the ability to further compartmentalize data on a need-to-know basis. Therefore they also implemented Discretionary Access Control, where a user could change the access control list of his files to further disallow or, allow access.</a:t>
            </a:r>
          </a:p>
        </p:txBody>
      </p:sp>
    </p:spTree>
    <p:extLst>
      <p:ext uri="{BB962C8B-B14F-4D97-AF65-F5344CB8AC3E}">
        <p14:creationId xmlns:p14="http://schemas.microsoft.com/office/powerpoint/2010/main" val="138168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13F7-5D85-477B-9BE1-886661BD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3A0D-ED51-4C53-ACA0-D9BC58FB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Bell-La </a:t>
            </a:r>
            <a:r>
              <a:rPr lang="en-US" dirty="0" err="1"/>
              <a:t>Padula</a:t>
            </a:r>
            <a:r>
              <a:rPr lang="en-US" dirty="0"/>
              <a:t> paper formed the basis of the "Orange Book" security classifications, the system that the US military used to evaluate computer security for decades. </a:t>
            </a:r>
            <a:br>
              <a:rPr lang="en-US" dirty="0"/>
            </a:b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950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8A4C-F009-4F69-9331-5B041ADF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with Bell-La </a:t>
            </a:r>
            <a:r>
              <a:rPr lang="en-US" b="1" dirty="0" err="1"/>
              <a:t>Padula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4ED8-48A0-46A2-A6CA-3AD66FA2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057401"/>
            <a:ext cx="11292840" cy="4564379"/>
          </a:xfrm>
        </p:spPr>
        <p:txBody>
          <a:bodyPr>
            <a:normAutofit/>
          </a:bodyPr>
          <a:lstStyle/>
          <a:p>
            <a:r>
              <a:rPr lang="en-US" dirty="0"/>
              <a:t>Focus on Confidentiality, not much else.</a:t>
            </a:r>
          </a:p>
          <a:p>
            <a:r>
              <a:rPr lang="en-US" dirty="0"/>
              <a:t>The process of assigning and enforcing security classifications for each file is hard to implement in real life.</a:t>
            </a:r>
          </a:p>
          <a:p>
            <a:r>
              <a:rPr lang="en-US" dirty="0"/>
              <a:t>Classification of data </a:t>
            </a:r>
            <a:r>
              <a:rPr lang="en-US" dirty="0" err="1"/>
              <a:t>data</a:t>
            </a:r>
            <a:r>
              <a:rPr lang="en-US" dirty="0"/>
              <a:t> changes over time; how do you deal with it?</a:t>
            </a:r>
          </a:p>
          <a:p>
            <a:r>
              <a:rPr lang="en-US" dirty="0"/>
              <a:t>Since data tends to migrate into "higher" security classifications (due to the write-up property), a trusted user has to continually "downgrade" it.</a:t>
            </a:r>
          </a:p>
          <a:p>
            <a:r>
              <a:rPr lang="en-US" dirty="0"/>
              <a:t>Bruce </a:t>
            </a:r>
            <a:r>
              <a:rPr lang="en-US" dirty="0" err="1"/>
              <a:t>Schneier</a:t>
            </a:r>
            <a:r>
              <a:rPr lang="en-US" dirty="0"/>
              <a:t>: "Data sometimes have a higher classification in aggregate than each datum does individually: An individual telephone number at the NSA is </a:t>
            </a:r>
            <a:r>
              <a:rPr lang="en-US" dirty="0" err="1"/>
              <a:t>Unclassiffied</a:t>
            </a:r>
            <a:r>
              <a:rPr lang="en-US" dirty="0"/>
              <a:t>, but the entire NSA phone book is classified Confidential." (Secrets and Lies, page 126).</a:t>
            </a:r>
          </a:p>
        </p:txBody>
      </p:sp>
    </p:spTree>
    <p:extLst>
      <p:ext uri="{BB962C8B-B14F-4D97-AF65-F5344CB8AC3E}">
        <p14:creationId xmlns:p14="http://schemas.microsoft.com/office/powerpoint/2010/main" val="116821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496E-AC8F-4618-B9BC-A6B1471C9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biba</a:t>
            </a:r>
            <a:r>
              <a:rPr lang="en-US" b="1" dirty="0"/>
              <a:t> model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C7DD3-1B50-433E-BC68-781927E53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4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F628-51F3-4B4F-A496-58E09CE8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DE28-7669-4297-A97F-16C9F554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opposite of the Bell </a:t>
            </a:r>
            <a:r>
              <a:rPr lang="en-US" dirty="0" err="1"/>
              <a:t>LaPadulla</a:t>
            </a:r>
            <a:r>
              <a:rPr lang="en-US" dirty="0"/>
              <a:t>(BLP) model. Its concerned with the integrity of data vs the security of it. </a:t>
            </a:r>
          </a:p>
          <a:p>
            <a:r>
              <a:rPr lang="en-US" dirty="0"/>
              <a:t>The reasoning behind Biba is this: the lower-level the user, the less trusted they are. Therefore, any object is only as trusted as the lowest-level user which has write access to it. Compare to the BLP model, where any object is as secret as the highest-level user which has write access to it.</a:t>
            </a:r>
          </a:p>
        </p:txBody>
      </p:sp>
    </p:spTree>
    <p:extLst>
      <p:ext uri="{BB962C8B-B14F-4D97-AF65-F5344CB8AC3E}">
        <p14:creationId xmlns:p14="http://schemas.microsoft.com/office/powerpoint/2010/main" val="6907779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91</TotalTime>
  <Words>772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Bell-LaPadula </vt:lpstr>
      <vt:lpstr>Bell-La Padula</vt:lpstr>
      <vt:lpstr>Read Down</vt:lpstr>
      <vt:lpstr>Write Up</vt:lpstr>
      <vt:lpstr>Trusted Write Down</vt:lpstr>
      <vt:lpstr>Legacy</vt:lpstr>
      <vt:lpstr>Problems with Bell-La Padula</vt:lpstr>
      <vt:lpstr>The biba model </vt:lpstr>
      <vt:lpstr>Biba Model</vt:lpstr>
      <vt:lpstr>How it works</vt:lpstr>
      <vt:lpstr>How it works</vt:lpstr>
      <vt:lpstr>Features</vt:lpstr>
      <vt:lpstr>FEATURES CONTINUED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Bell-LaPadula</dc:title>
  <dc:creator>David Lawburgh</dc:creator>
  <cp:lastModifiedBy>David Lawburgh</cp:lastModifiedBy>
  <cp:revision>9</cp:revision>
  <dcterms:created xsi:type="dcterms:W3CDTF">2017-07-24T17:25:28Z</dcterms:created>
  <dcterms:modified xsi:type="dcterms:W3CDTF">2017-07-24T18:56:38Z</dcterms:modified>
</cp:coreProperties>
</file>