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-web/web-sites-create-web-jobs#acceptablefiles" TargetMode="External"/><Relationship Id="rId2" Type="http://schemas.openxmlformats.org/officeDocument/2006/relationships/hyperlink" Target="https://docs.microsoft.com/en-us/azure/app-service/app-service-value-prop-what-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app-service-web/choose-web-site-cloud-service-vm#scenarios" TargetMode="External"/><Relationship Id="rId4" Type="http://schemas.openxmlformats.org/officeDocument/2006/relationships/hyperlink" Target="https://azure.microsoft.com/documentation/scenarios/web-app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pp-service-web/web-sites-scale" TargetMode="External"/><Relationship Id="rId13" Type="http://schemas.openxmlformats.org/officeDocument/2006/relationships/hyperlink" Target="https://docs.microsoft.com/en-us/azure/app-service-web/web-sites-integrate-with-vnet" TargetMode="External"/><Relationship Id="rId3" Type="http://schemas.openxmlformats.org/officeDocument/2006/relationships/hyperlink" Target="https://docs.microsoft.com/en-us/azure/app-service-web/app-service-continuous-deployment" TargetMode="External"/><Relationship Id="rId7" Type="http://schemas.openxmlformats.org/officeDocument/2006/relationships/hyperlink" Target="https://docs.microsoft.com/en-us/azure/cli-install-nodejs" TargetMode="External"/><Relationship Id="rId12" Type="http://schemas.openxmlformats.org/officeDocument/2006/relationships/hyperlink" Target="https://docs.microsoft.com/en-us/azure/biztalk-services/integration-hybrid-connection-overview" TargetMode="External"/><Relationship Id="rId2" Type="http://schemas.openxmlformats.org/officeDocument/2006/relationships/hyperlink" Target="https://docs.microsoft.com/en-us/azure/app-service-web/web-sites-create-web-job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powershell/azureps-cmdlets-docs" TargetMode="External"/><Relationship Id="rId11" Type="http://schemas.openxmlformats.org/officeDocument/2006/relationships/hyperlink" Target="https://docs.microsoft.com/en-us/azure/connectors/apis-list" TargetMode="External"/><Relationship Id="rId5" Type="http://schemas.openxmlformats.org/officeDocument/2006/relationships/hyperlink" Target="https://docs.microsoft.com/en-us/azure/app-service-web/app-service-web-test-in-production-get-start" TargetMode="External"/><Relationship Id="rId15" Type="http://schemas.openxmlformats.org/officeDocument/2006/relationships/hyperlink" Target="https://azure.microsoft.com/marketplace/" TargetMode="External"/><Relationship Id="rId10" Type="http://schemas.openxmlformats.org/officeDocument/2006/relationships/hyperlink" Target="https://azure.microsoft.com/support/legal/sla/app-service/" TargetMode="External"/><Relationship Id="rId4" Type="http://schemas.openxmlformats.org/officeDocument/2006/relationships/hyperlink" Target="https://docs.microsoft.com/en-us/azure/app-service-web/web-sites-staged-publishing" TargetMode="External"/><Relationship Id="rId9" Type="http://schemas.openxmlformats.org/officeDocument/2006/relationships/hyperlink" Target="https://docs.microsoft.com/en-us/azure/monitoring-and-diagnostics/insights-how-to-scale" TargetMode="External"/><Relationship Id="rId14" Type="http://schemas.openxmlformats.org/officeDocument/2006/relationships/hyperlink" Target="https://www.microsoft.com/TrustCente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pp-service-web/app-service-web-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B395-6C7F-4D8A-8329-44C23FC1F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17750-F9CD-4CBD-A81E-B4D562819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Formerly websites</a:t>
            </a:r>
          </a:p>
        </p:txBody>
      </p:sp>
    </p:spTree>
    <p:extLst>
      <p:ext uri="{BB962C8B-B14F-4D97-AF65-F5344CB8AC3E}">
        <p14:creationId xmlns:p14="http://schemas.microsoft.com/office/powerpoint/2010/main" val="26038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D1E8-4C92-4659-9D3C-6F04976E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services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76A5C-93F1-4AC7-AB68-21EC02E8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 services are a combination of Platform as a Service (PaaS) and often Software as a Service (SaaS)</a:t>
            </a:r>
          </a:p>
          <a:p>
            <a:r>
              <a:rPr lang="en-US" dirty="0"/>
              <a:t>They host what are commonly or formerly known as websites</a:t>
            </a:r>
          </a:p>
        </p:txBody>
      </p:sp>
    </p:spTree>
    <p:extLst>
      <p:ext uri="{BB962C8B-B14F-4D97-AF65-F5344CB8AC3E}">
        <p14:creationId xmlns:p14="http://schemas.microsoft.com/office/powerpoint/2010/main" val="115653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building&#10;&#10;Description generated with very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A close up of a logo&#10;&#10;Description generated with very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9BD5BB-A3AD-41B5-8EE4-29C8B4922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546" y="640079"/>
            <a:ext cx="6456396" cy="577847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646BB-6D46-4F2B-9519-E79A1C59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Different Tiers of a Web App Service</a:t>
            </a:r>
          </a:p>
        </p:txBody>
      </p:sp>
    </p:spTree>
    <p:extLst>
      <p:ext uri="{BB962C8B-B14F-4D97-AF65-F5344CB8AC3E}">
        <p14:creationId xmlns:p14="http://schemas.microsoft.com/office/powerpoint/2010/main" val="28713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E208-E1E3-472B-91C2-97D7DFFC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Microsoft web app service?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7BC8-F246-4A36-B068-C127AFEE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App Service, a </a:t>
            </a:r>
            <a:r>
              <a:rPr lang="en-US" i="1" dirty="0"/>
              <a:t>web app</a:t>
            </a:r>
            <a:r>
              <a:rPr lang="en-US" dirty="0"/>
              <a:t> is the compute resources that Azure provides for hosting a website or web application.  </a:t>
            </a:r>
          </a:p>
          <a:p>
            <a:r>
              <a:rPr lang="en-US" dirty="0"/>
              <a:t>The compute resources may be on shared or dedicated virtual machines (VMs), depending on the pricing tier that you choose. Your application code runs in a managed VM that is isolated from other customers. </a:t>
            </a:r>
          </a:p>
          <a:p>
            <a:r>
              <a:rPr lang="en-US" dirty="0"/>
              <a:t>Your code can be in any language or framework that is supported by </a:t>
            </a:r>
            <a:r>
              <a:rPr lang="en-US" dirty="0">
                <a:hlinkClick r:id="rId2"/>
              </a:rPr>
              <a:t>Azure App Service</a:t>
            </a:r>
            <a:r>
              <a:rPr lang="en-US" dirty="0"/>
              <a:t>, such as ASP.NET, Node.js, Java, PHP, or Python. You can also run scripts that use </a:t>
            </a:r>
            <a:r>
              <a:rPr lang="en-US" dirty="0">
                <a:hlinkClick r:id="rId3"/>
              </a:rPr>
              <a:t>PowerShell and other scripting languages</a:t>
            </a:r>
            <a:r>
              <a:rPr lang="en-US" dirty="0"/>
              <a:t> in a web app.+</a:t>
            </a:r>
          </a:p>
          <a:p>
            <a:r>
              <a:rPr lang="en-US" dirty="0"/>
              <a:t>For examples of typical application scenarios that you can use Web Apps for, see </a:t>
            </a:r>
            <a:r>
              <a:rPr lang="en-US" dirty="0">
                <a:hlinkClick r:id="rId4"/>
              </a:rPr>
              <a:t>Web app scenarios</a:t>
            </a:r>
            <a:r>
              <a:rPr lang="en-US" dirty="0"/>
              <a:t> and the </a:t>
            </a:r>
            <a:r>
              <a:rPr lang="en-US" b="1" dirty="0"/>
              <a:t>Scenarios and recommendations</a:t>
            </a:r>
            <a:r>
              <a:rPr lang="en-US" dirty="0"/>
              <a:t> section of </a:t>
            </a:r>
            <a:r>
              <a:rPr lang="en-US" dirty="0">
                <a:hlinkClick r:id="rId5"/>
              </a:rPr>
              <a:t>Azure App Service, Virtual Machines, Service Fabric, and Cloud Services comparison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4B60-8ACB-4CC4-A085-F86A1522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Azure Web Apps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B104-B747-4DB7-9118-2B46C729E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62264"/>
            <a:ext cx="9613861" cy="451363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Multiple languages and frameworks</a:t>
            </a:r>
            <a:r>
              <a:rPr lang="en-US" dirty="0"/>
              <a:t> - App Service has first-class support for ASP.NET, Node.js, Java, PHP, and Python. You can also run </a:t>
            </a:r>
            <a:r>
              <a:rPr lang="en-US" dirty="0">
                <a:hlinkClick r:id="rId2"/>
              </a:rPr>
              <a:t>PowerShell and other scripts or executables</a:t>
            </a:r>
            <a:r>
              <a:rPr lang="en-US" dirty="0"/>
              <a:t> on App Service VMs.</a:t>
            </a:r>
          </a:p>
          <a:p>
            <a:r>
              <a:rPr lang="en-US" b="1" dirty="0"/>
              <a:t>DevOps optimization</a:t>
            </a:r>
            <a:r>
              <a:rPr lang="en-US" dirty="0"/>
              <a:t> - Set up </a:t>
            </a:r>
            <a:r>
              <a:rPr lang="en-US" dirty="0">
                <a:hlinkClick r:id="rId3"/>
              </a:rPr>
              <a:t>continuous integration and deployment</a:t>
            </a:r>
            <a:r>
              <a:rPr lang="en-US" dirty="0"/>
              <a:t> with Visual Studio Team Services, GitHub, or </a:t>
            </a:r>
            <a:r>
              <a:rPr lang="en-US" dirty="0" err="1"/>
              <a:t>BitBucket</a:t>
            </a:r>
            <a:r>
              <a:rPr lang="en-US" dirty="0"/>
              <a:t>. Promote updates through </a:t>
            </a:r>
            <a:r>
              <a:rPr lang="en-US" dirty="0">
                <a:hlinkClick r:id="rId4"/>
              </a:rPr>
              <a:t>test and staging environments</a:t>
            </a:r>
            <a:r>
              <a:rPr lang="en-US" dirty="0"/>
              <a:t>. Perform </a:t>
            </a:r>
            <a:r>
              <a:rPr lang="en-US" dirty="0">
                <a:hlinkClick r:id="rId5"/>
              </a:rPr>
              <a:t>A/B testing</a:t>
            </a:r>
            <a:r>
              <a:rPr lang="en-US" dirty="0"/>
              <a:t>. Manage your apps in App Service by using </a:t>
            </a:r>
            <a:r>
              <a:rPr lang="en-US" dirty="0">
                <a:hlinkClick r:id="rId6"/>
              </a:rPr>
              <a:t>Azure PowerShell</a:t>
            </a:r>
            <a:r>
              <a:rPr lang="en-US" dirty="0"/>
              <a:t> or the </a:t>
            </a:r>
            <a:r>
              <a:rPr lang="en-US" dirty="0">
                <a:hlinkClick r:id="rId7"/>
              </a:rPr>
              <a:t>cross-platform command-line interface (CLI)</a:t>
            </a:r>
            <a:r>
              <a:rPr lang="en-US" dirty="0"/>
              <a:t>.</a:t>
            </a:r>
          </a:p>
          <a:p>
            <a:r>
              <a:rPr lang="en-US" b="1" dirty="0"/>
              <a:t>Global scale with high availability</a:t>
            </a:r>
            <a:r>
              <a:rPr lang="en-US" dirty="0"/>
              <a:t> - Scale </a:t>
            </a:r>
            <a:r>
              <a:rPr lang="en-US" dirty="0">
                <a:hlinkClick r:id="rId8"/>
              </a:rPr>
              <a:t>up</a:t>
            </a:r>
            <a:r>
              <a:rPr lang="en-US" dirty="0"/>
              <a:t> or </a:t>
            </a:r>
            <a:r>
              <a:rPr lang="en-US" dirty="0">
                <a:hlinkClick r:id="rId9"/>
              </a:rPr>
              <a:t>out</a:t>
            </a:r>
            <a:r>
              <a:rPr lang="en-US" dirty="0"/>
              <a:t> manually or automatically. Host your apps anywhere in Microsoft's global datacenter infrastructure, and the App Service </a:t>
            </a:r>
            <a:r>
              <a:rPr lang="en-US" dirty="0">
                <a:hlinkClick r:id="rId10"/>
              </a:rPr>
              <a:t>SLA</a:t>
            </a:r>
            <a:r>
              <a:rPr lang="en-US" dirty="0"/>
              <a:t> promises high availability.</a:t>
            </a:r>
          </a:p>
          <a:p>
            <a:r>
              <a:rPr lang="en-US" b="1" dirty="0"/>
              <a:t>Connections to SaaS platforms and on-premises data</a:t>
            </a:r>
            <a:r>
              <a:rPr lang="en-US" dirty="0"/>
              <a:t> - Choose from more than 50 </a:t>
            </a:r>
            <a:r>
              <a:rPr lang="en-US" dirty="0">
                <a:hlinkClick r:id="rId11"/>
              </a:rPr>
              <a:t>connectors</a:t>
            </a:r>
            <a:r>
              <a:rPr lang="en-US" dirty="0"/>
              <a:t> for enterprise systems (such as SAP, Siebel, and Oracle), SaaS services (such as Salesforce and Office 365), and internet services (such as Facebook and Twitter). Access on-premises data using </a:t>
            </a:r>
            <a:r>
              <a:rPr lang="en-US" dirty="0">
                <a:hlinkClick r:id="rId12"/>
              </a:rPr>
              <a:t>Hybrid Connections</a:t>
            </a:r>
            <a:r>
              <a:rPr lang="en-US" dirty="0"/>
              <a:t> and </a:t>
            </a:r>
            <a:r>
              <a:rPr lang="en-US" dirty="0">
                <a:hlinkClick r:id="rId13"/>
              </a:rPr>
              <a:t>Azure Virtual Networks</a:t>
            </a:r>
            <a:r>
              <a:rPr lang="en-US" dirty="0"/>
              <a:t>.</a:t>
            </a:r>
          </a:p>
          <a:p>
            <a:r>
              <a:rPr lang="en-US" b="1" dirty="0"/>
              <a:t>Security and compliance</a:t>
            </a:r>
            <a:r>
              <a:rPr lang="en-US" dirty="0"/>
              <a:t> - App Service is </a:t>
            </a:r>
            <a:r>
              <a:rPr lang="en-US" dirty="0">
                <a:hlinkClick r:id="rId14"/>
              </a:rPr>
              <a:t>ISO, SOC, and PCI compliant</a:t>
            </a:r>
            <a:r>
              <a:rPr lang="en-US" dirty="0"/>
              <a:t>.</a:t>
            </a:r>
          </a:p>
          <a:p>
            <a:r>
              <a:rPr lang="en-US" b="1" dirty="0"/>
              <a:t>Application templates</a:t>
            </a:r>
            <a:r>
              <a:rPr lang="en-US" dirty="0"/>
              <a:t> - Choose from an extensive list of application templates in the </a:t>
            </a:r>
            <a:r>
              <a:rPr lang="en-US" dirty="0">
                <a:hlinkClick r:id="rId15"/>
              </a:rPr>
              <a:t>Azure Marketplace</a:t>
            </a:r>
            <a:r>
              <a:rPr lang="en-US" dirty="0"/>
              <a:t> that let you use a wizard to install popular open-source software such as WordPress, Joomla, and Drupal.</a:t>
            </a:r>
          </a:p>
          <a:p>
            <a:r>
              <a:rPr lang="en-US" b="1" dirty="0"/>
              <a:t>Visual Studio integration</a:t>
            </a:r>
            <a:r>
              <a:rPr lang="en-US" dirty="0"/>
              <a:t> - Dedicated tools in Visual Studio streamline the work of creating, deploying, and debugging.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2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7B37-D37A-433A-BF2E-2457643B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0C73-970A-49D4-9D3E-B49CD7F5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https://docs.microsoft.com/en-us/azure/app-service-web/app-service-web-overview</a:t>
            </a:r>
            <a:endParaRPr lang="en-US" dirty="0"/>
          </a:p>
          <a:p>
            <a:r>
              <a:rPr lang="en-US" dirty="0"/>
              <a:t>https://en.wikipedia.org/wiki/Multitier_architecture</a:t>
            </a:r>
          </a:p>
        </p:txBody>
      </p:sp>
    </p:spTree>
    <p:extLst>
      <p:ext uri="{BB962C8B-B14F-4D97-AF65-F5344CB8AC3E}">
        <p14:creationId xmlns:p14="http://schemas.microsoft.com/office/powerpoint/2010/main" val="42246168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2732</TotalTime>
  <Words>495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Web Apps </vt:lpstr>
      <vt:lpstr>Web app services </vt:lpstr>
      <vt:lpstr>Different Tiers of a Web App Service</vt:lpstr>
      <vt:lpstr>What is a Microsoft web app service?</vt:lpstr>
      <vt:lpstr>Why use Azure Web Apps services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Lawburgh</dc:creator>
  <cp:lastModifiedBy>David Lawburgh</cp:lastModifiedBy>
  <cp:revision>6</cp:revision>
  <dcterms:created xsi:type="dcterms:W3CDTF">2017-07-16T14:48:37Z</dcterms:created>
  <dcterms:modified xsi:type="dcterms:W3CDTF">2017-07-18T12:21:32Z</dcterms:modified>
</cp:coreProperties>
</file>