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임준호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맨유와 첼시를 보다 편리하게 분류하기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270587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축구 분류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하나는 맨체스터 유나이티드라는 축구 클럽과 그 클럽 선수 중 하나인 브루노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페르난데스와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또 다른 것은 첼시라는 축구 클럽과 그 클럽 선수 중 하나인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하베르츠라는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클럽 이미지와 선수 사진을 이용해 모델을 생성했다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193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21</cp:revision>
  <dcterms:created xsi:type="dcterms:W3CDTF">2020-11-16T04:48:21Z</dcterms:created>
  <dcterms:modified xsi:type="dcterms:W3CDTF">2020-11-27T05:02:11Z</dcterms:modified>
</cp:coreProperties>
</file>