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1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8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C590-ED57-4342-ADAC-1EF22988999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8DF-0519-414D-9D14-D5BABEA4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관상어 대해서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54043" y="4366809"/>
            <a:ext cx="2637905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(C)</a:t>
            </a:r>
            <a:r>
              <a:rPr lang="ko-KR" altLang="en-US" dirty="0" err="1" smtClean="0"/>
              <a:t>추수혁</a:t>
            </a:r>
            <a:endParaRPr lang="en-US" altLang="ko-KR" dirty="0" smtClean="0"/>
          </a:p>
          <a:p>
            <a:r>
              <a:rPr lang="ko-KR" altLang="en-US" dirty="0" smtClean="0"/>
              <a:t>이진우</a:t>
            </a:r>
            <a:endParaRPr lang="en-US" altLang="ko-KR" dirty="0" smtClean="0"/>
          </a:p>
          <a:p>
            <a:r>
              <a:rPr lang="ko-KR" altLang="en-US" dirty="0" err="1" smtClean="0"/>
              <a:t>정희석</a:t>
            </a:r>
            <a:endParaRPr lang="en-US" altLang="ko-KR" dirty="0" smtClean="0"/>
          </a:p>
          <a:p>
            <a:r>
              <a:rPr lang="ko-KR" altLang="en-US" dirty="0" err="1" smtClean="0"/>
              <a:t>임준헌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필요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1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필요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필요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1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필요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6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후기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3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후기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8315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5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필요 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작품 후기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80956" cy="4351338"/>
          </a:xfrm>
        </p:spPr>
        <p:txBody>
          <a:bodyPr/>
          <a:lstStyle/>
          <a:p>
            <a:r>
              <a:rPr lang="ko-KR" altLang="en-US" dirty="0" smtClean="0"/>
              <a:t>진입 장벽이 높게 느껴짐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정보가 부족함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물품에 대한 지식 부족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25590" y="1825625"/>
            <a:ext cx="4772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고급으로 </a:t>
            </a:r>
            <a:r>
              <a:rPr lang="ko-KR" altLang="en-US" dirty="0" err="1" smtClean="0"/>
              <a:t>난위도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알짜배기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물품 정보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0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r>
              <a:rPr lang="en-US" altLang="ko-KR" dirty="0" smtClean="0"/>
              <a:t>(main)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7" y="1235422"/>
            <a:ext cx="5262563" cy="1773785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208220" y="199505"/>
            <a:ext cx="5263342" cy="635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009207"/>
            <a:ext cx="5262563" cy="16126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6" y="4621876"/>
            <a:ext cx="5262563" cy="16778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219" y="63865"/>
            <a:ext cx="5811985" cy="64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초급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074"/>
            <a:ext cx="5745480" cy="2154367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690360" y="1690688"/>
            <a:ext cx="5313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ㅁㄴㅇㄻㄴㅇㄹ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441"/>
            <a:ext cx="5745480" cy="23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중급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2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/>
              <a:t>고</a:t>
            </a:r>
            <a:r>
              <a:rPr lang="ko-KR" altLang="en-US" dirty="0" smtClean="0"/>
              <a:t>급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7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화면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물정보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5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필요 자료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31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관상어 대해서</vt:lpstr>
      <vt:lpstr>목차</vt:lpstr>
      <vt:lpstr>프로젝트 개요</vt:lpstr>
      <vt:lpstr>화면 설계(main) </vt:lpstr>
      <vt:lpstr>화면 설계(초급) </vt:lpstr>
      <vt:lpstr>화면 설계(중급) </vt:lpstr>
      <vt:lpstr>화면 설계(고급) </vt:lpstr>
      <vt:lpstr>화면 설계(물정보)</vt:lpstr>
      <vt:lpstr>프로젝트 필요 자료 </vt:lpstr>
      <vt:lpstr>프로젝트 필요 자료</vt:lpstr>
      <vt:lpstr>프로젝트 필요 자료</vt:lpstr>
      <vt:lpstr>프로젝트 필요 자료</vt:lpstr>
      <vt:lpstr>프로젝트 필요 자료</vt:lpstr>
      <vt:lpstr>작품 후기 </vt:lpstr>
      <vt:lpstr>작품 후기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관상어 대해서</dc:title>
  <dc:creator>JunHo Lim</dc:creator>
  <cp:lastModifiedBy>JunHo Lim</cp:lastModifiedBy>
  <cp:revision>4</cp:revision>
  <dcterms:created xsi:type="dcterms:W3CDTF">2021-11-10T06:05:11Z</dcterms:created>
  <dcterms:modified xsi:type="dcterms:W3CDTF">2021-11-10T06:33:02Z</dcterms:modified>
</cp:coreProperties>
</file>