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6912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7c1876dd_2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7c1876d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7c1876dd_1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7c1876dd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7c1876dd_2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7c1876dd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2955a64a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2955a64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7c1876dd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7c1876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7c1876dd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7c1876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7c1876dd_1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7c1876d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c1876dd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c1876d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7c1876dd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7c1876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7c1876dd_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7c1876d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67eb7856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67eb785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7c1876dd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7c1876d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67eb7856_0_1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67eb7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2955a64a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2955a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cd17eef1_22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cd17eef1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67eb7856_0_1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67eb785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7c1876dd_1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7c1876d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67eb7856_0_1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67eb7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2955a64a_2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2955a64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3F3F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3pPr>
            <a:lvl4pPr indent="-3810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4pPr>
            <a:lvl5pPr indent="-3810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5pPr>
            <a:lvl6pPr indent="-3810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6pPr>
            <a:lvl7pPr indent="-3810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7pPr>
            <a:lvl8pPr indent="-3810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8pPr>
            <a:lvl9pPr indent="-3810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hyperlink" Target="http://bit.ly/2UGlypH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프로그래밍(Python)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http://bit.ly/2UGlypH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자리배치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우리반 번호와 임의의 숫자를 나열한다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끝번호 입력받고, 제외할 번호 입력받고</a:t>
            </a:r>
            <a:br>
              <a:rPr lang="ko"/>
            </a:br>
            <a:r>
              <a:rPr lang="ko"/>
              <a:t>끝번호를 입력하세요: 20</a:t>
            </a:r>
            <a:br>
              <a:rPr lang="ko"/>
            </a:br>
            <a:r>
              <a:rPr lang="ko"/>
              <a:t>제외할번호 입력하세요: 15 </a:t>
            </a:r>
            <a:br>
              <a:rPr lang="ko"/>
            </a:br>
            <a:r>
              <a:rPr lang="ko"/>
              <a:t>제외할번호 입력하세요: 19</a:t>
            </a:r>
            <a:br>
              <a:rPr lang="ko"/>
            </a:br>
            <a:r>
              <a:rPr lang="ko"/>
              <a:t>자리  학생번호</a:t>
            </a:r>
            <a:br>
              <a:rPr lang="ko"/>
            </a:br>
            <a:r>
              <a:rPr lang="ko"/>
              <a:t>1		19</a:t>
            </a:r>
            <a:br>
              <a:rPr lang="ko"/>
            </a:br>
            <a:r>
              <a:rPr lang="ko"/>
              <a:t>2		7</a:t>
            </a:r>
            <a:br>
              <a:rPr lang="ko"/>
            </a:br>
            <a:r>
              <a:rPr lang="ko"/>
              <a:t>3		3</a:t>
            </a:r>
            <a:br>
              <a:rPr lang="ko"/>
            </a:br>
            <a:r>
              <a:rPr lang="ko"/>
              <a:t>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369 게임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1~99까지 출력하면서 컴퓨터 혼자 369 게임을 한다.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3이나 6이나 9가 들어가면 들어간 숫자만큼 “짝”을 출력하고, 나머지는 숫자를 출력한다.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1</a:t>
            </a:r>
            <a:br>
              <a:rPr lang="ko"/>
            </a:br>
            <a:r>
              <a:rPr lang="ko"/>
              <a:t>2</a:t>
            </a:r>
            <a:br>
              <a:rPr lang="ko"/>
            </a:br>
            <a:r>
              <a:rPr lang="ko"/>
              <a:t>짝</a:t>
            </a:r>
            <a:br>
              <a:rPr lang="ko"/>
            </a:br>
            <a:r>
              <a:rPr lang="ko"/>
              <a:t>4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야구</a:t>
            </a:r>
            <a:r>
              <a:rPr lang="ko"/>
              <a:t> 게임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512가 정답이라면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321 2볼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312 2스트라이크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412 2스트라이크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512 3스트라이크 끝!!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더 재미있는 게임이 되려면?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검색결과 page 수 계산하기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웹사이트를 만든다. 한 페이지에 7개의 게시물을 표시한다면, 331개의 게시물은 몇 개의 페이지링크를 만들어야하는가?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사용자 입력으로 전체 페이지를 입력받아 계산해서 출력하자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무한 반복하며 사용자 입력을 받고, 입력 문자열이 exit면 “끝” 출력하고 끝내자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자신감 갖기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메아리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사용자가 입력한 것을 그대로 따라하기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입력, 출력 무한반복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exit하면 끝내기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Up &amp; Down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1~100까지 숫자 중 하나를 컴퓨터가 생각한다. 플레이어가 임의의 숫자를 말하고, 컴퓨터가 생각한 숫자가 플레이어가 말한 숫자보다 높으면 Up을 낮으면 Down을 말한다. 같으면 게임은 끝난다.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더 재미있는 게임이 되려면?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Up &amp; Down 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사람이 1~100까지 숫자 중 하나를 생각한다. 컴퓨터는 임의의 숫자를 말한다. 사람이 생각한 숫자가 컴퓨터가 생각한 숫자보다 크면 Up을, 작으면 Down을 알려준다. 컴퓨터는 계속해서 추측한다. 같으면 “축하합니다.”출력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가장 적은 시도로 맞추기 위한 전략은?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가위바위보 게임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더 재미있는 게임이 되려면?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묵찌빠</a:t>
            </a:r>
            <a:r>
              <a:rPr lang="ko"/>
              <a:t> 게임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더 재미있는 게임이 되려면?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시작</a:t>
            </a:r>
            <a:br>
              <a:rPr lang="ko"/>
            </a:br>
            <a:r>
              <a:rPr lang="ko"/>
              <a:t>이중 2개 선택해서 풀기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 idx="0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86" name="Google Shape;86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900898"/>
            <a:ext cx="9144001" cy="50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3000">
                <a:latin typeface="Roboto Slab"/>
                <a:ea typeface="Roboto Slab"/>
                <a:cs typeface="Roboto Slab"/>
                <a:sym typeface="Roboto Slab"/>
              </a:rPr>
              <a:t>학번을 입력받고,</a:t>
            </a:r>
            <a:br>
              <a:rPr lang="ko" sz="30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ko" sz="3000">
                <a:latin typeface="Roboto Slab"/>
                <a:ea typeface="Roboto Slab"/>
                <a:cs typeface="Roboto Slab"/>
                <a:sym typeface="Roboto Slab"/>
              </a:rPr>
              <a:t>학년 학과 반 번호를 출력하자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Char char="●"/>
            </a:pPr>
            <a:r>
              <a:rPr lang="ko" sz="3000">
                <a:latin typeface="Roboto Slab"/>
                <a:ea typeface="Roboto Slab"/>
                <a:cs typeface="Roboto Slab"/>
                <a:sym typeface="Roboto Slab"/>
              </a:rPr>
              <a:t>예</a:t>
            </a:r>
            <a:br>
              <a:rPr lang="ko" sz="30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ko" sz="3000">
                <a:latin typeface="Roboto Slab"/>
                <a:ea typeface="Roboto Slab"/>
                <a:cs typeface="Roboto Slab"/>
                <a:sym typeface="Roboto Slab"/>
              </a:rPr>
              <a:t>2520을 입력하면</a:t>
            </a:r>
            <a:br>
              <a:rPr lang="ko" sz="30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ko" sz="3000">
                <a:latin typeface="Roboto Slab"/>
                <a:ea typeface="Roboto Slab"/>
                <a:cs typeface="Roboto Slab"/>
                <a:sym typeface="Roboto Slab"/>
              </a:rPr>
              <a:t>2학년 뉴미디어디자인과 5반 20번입니다.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Font typeface="Roboto Slab"/>
              <a:buChar char="●"/>
            </a:pPr>
            <a:r>
              <a:rPr lang="ko" sz="3000">
                <a:latin typeface="Roboto Slab"/>
                <a:ea typeface="Roboto Slab"/>
                <a:cs typeface="Roboto Slab"/>
                <a:sym typeface="Roboto Slab"/>
              </a:rPr>
              <a:t>3학년도 되게 하려면?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숫자를 입력받아 각 자릿수의 합을 구하는 게임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331을 입력하면, 7 출력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10을 입력하면, 1 출력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전화번호부를 만들자. 전화번호부에는 이름과 전화번호라는 키가 있고, 3개 정도 임의의 이름과 전화번호로 생성한다.</a:t>
            </a:r>
            <a:br>
              <a:rPr lang="ko"/>
            </a:br>
            <a:r>
              <a:rPr lang="ko"/>
              <a:t>사용자는 이름을 입력한다.</a:t>
            </a:r>
            <a:br>
              <a:rPr lang="ko"/>
            </a:br>
            <a:r>
              <a:rPr i="1" lang="ko"/>
              <a:t>이름</a:t>
            </a:r>
            <a:r>
              <a:rPr lang="ko"/>
              <a:t>님의 전화번호는 </a:t>
            </a:r>
            <a:r>
              <a:rPr i="1" lang="ko"/>
              <a:t>000-0000-0000</a:t>
            </a:r>
            <a:r>
              <a:rPr lang="ko"/>
              <a:t>입니다. 출력하자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이름의 일부로도 찾을 수 있게 수정하자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주차요금 계산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최초 30분 2000원, 10분 당 1000원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ko"/>
              <a:t>5입력하면 2000원</a:t>
            </a:r>
            <a:br>
              <a:rPr lang="ko"/>
            </a:br>
            <a:r>
              <a:rPr lang="ko"/>
              <a:t>30입력하면 2000원</a:t>
            </a:r>
            <a:br>
              <a:rPr lang="ko"/>
            </a:br>
            <a:r>
              <a:rPr lang="ko"/>
              <a:t>40입력하면 3000원</a:t>
            </a:r>
            <a:br>
              <a:rPr lang="ko"/>
            </a:br>
            <a:r>
              <a:rPr lang="ko"/>
              <a:t>42입력하면 4000원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Marina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huiya</cp:lastModifiedBy>
  <dcterms:modified xsi:type="dcterms:W3CDTF">2019-04-11T18:29:48.918</dcterms:modified>
  <cp:revision>2</cp:revision>
  <cp:version/>
</cp:coreProperties>
</file>