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98790-7F7B-477C-921B-8675C7BB5C9B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939D2-2B49-4DAC-B0DC-7FC2ED34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be2f98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be2f98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51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5be2f98d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5be2f98d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slide, introduce Ridge Regression, point out alpha as a parameter, and make the chart -- decide for yourself if it’s a good idea to do it by hand or not.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be2f98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be2f98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be2f98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5be2f98d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be2f98d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5be2f98d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5be2f98d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5be2f98d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be2f98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be2f98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5be2f98d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5be2f98d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your next segment here, and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5be2f98d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5be2f98d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5be2f98d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5be2f98d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2277-5ABF-4A8C-A923-E563EC228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59775-1CB3-44E1-A399-4CC18FCBF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0688-8C25-4656-850C-801CBAE5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84C9-0817-4B66-8C2D-797716C7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EACD-870F-4897-9F36-2A5715F1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1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C145-4DF7-4F6E-88C4-0129851D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B8317-CE77-4954-8080-8CA0DE81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9DA5-AD07-41B0-BE05-CB0D2BEB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4B565-3EAE-4954-A08A-43B34708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BBF9-C499-4021-907E-4B569A10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8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DDFC6-C6B5-427E-8DC3-D1D800646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2123-3226-47D4-ABD7-93D041E97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2806-6139-4A1B-8DAF-950E7BAD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32F9-EAFD-4928-9EB6-8ED07B57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980A-3820-4A74-A516-4EEE903F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8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554800" y="465833"/>
            <a:ext cx="11030400" cy="1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63333" y="6279133"/>
            <a:ext cx="112100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1067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667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lang="en" sz="1067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667"/>
          </a:p>
        </p:txBody>
      </p:sp>
      <p:cxnSp>
        <p:nvCxnSpPr>
          <p:cNvPr id="81" name="Google Shape;81;p17"/>
          <p:cNvCxnSpPr/>
          <p:nvPr/>
        </p:nvCxnSpPr>
        <p:spPr>
          <a:xfrm>
            <a:off x="490933" y="6315741"/>
            <a:ext cx="11082400" cy="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92333" y="6391365"/>
            <a:ext cx="281000" cy="2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-667" y="1533"/>
            <a:ext cx="12192000" cy="6858000"/>
          </a:xfrm>
          <a:prstGeom prst="rect">
            <a:avLst/>
          </a:prstGeom>
          <a:solidFill>
            <a:srgbClr val="E51B24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801" y="594086"/>
            <a:ext cx="706999" cy="7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848800" y="1644333"/>
            <a:ext cx="97696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3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908967" y="4125933"/>
            <a:ext cx="99436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2931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Basic: Title + Text">
  <p:cSld name="1. Basic: Title +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15600" y="298233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40800" y="1666467"/>
            <a:ext cx="11127600" cy="392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| © 2018 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263392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Blank">
  <p:cSld name="3. 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2" name="Google Shape;52;p13"/>
          <p:cNvSpPr/>
          <p:nvPr/>
        </p:nvSpPr>
        <p:spPr>
          <a:xfrm>
            <a:off x="120300" y="6003767"/>
            <a:ext cx="3272400" cy="7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| © 2018 General Assembly</a:t>
            </a:r>
          </a:p>
        </p:txBody>
      </p:sp>
    </p:spTree>
    <p:extLst>
      <p:ext uri="{BB962C8B-B14F-4D97-AF65-F5344CB8AC3E}">
        <p14:creationId xmlns:p14="http://schemas.microsoft.com/office/powerpoint/2010/main" val="21539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DF5D-EEFF-4A09-A245-217DC1D9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A848-B1C1-4743-A455-6EA6B693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8958-72C8-4ABA-ABE6-850929AD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B42D-87FD-42CE-BEFE-58E2EE4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5C6A-2364-4D8C-98B4-94054005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197D-FD99-4732-95DD-52818824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A05A-D3A6-4A25-A940-6DA80148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5A22-E285-4047-8F30-1DE8DA3D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8859-FD81-42BB-99B2-D9BDC877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2CE1-9524-476A-937E-51BCDE8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71AF-A769-4601-94F2-A5BD79CB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EC7D-E37F-41E7-B25B-5022D1F23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0D3B7-29E9-49BC-AE35-D188B512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8F11F-F63D-4F49-9D66-379C03B4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FCE5-3373-4E91-9975-4E680BCF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48C1B-142D-4126-ADD0-821BCF6D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E63-63AB-42B3-A205-A1B72F09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AE9D8-6A99-4301-A351-E879D5F3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207EF-422C-4BC7-887C-5C752679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E7251-2712-4E97-89EB-B65B98D15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9395E-64CB-4412-A816-6C1D67C4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1A4C1-B7AC-4294-A3A5-CDCD0756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A865F-9567-48AD-BF11-C9A48645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59974-BAC4-46E5-9B75-8E8E268D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CE88-D334-420E-9C1C-4816D63C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FF76F-A731-4B8E-9C58-3BFB7020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A57C-87AE-41EC-BFDE-D430D7BD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E7E71-6DB0-4AEA-80D6-AD02A66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F926D-6390-4592-9611-9377B5E3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48ED8-1932-40F6-A5B6-F3B44741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989B5-B3EE-408E-865E-816D8572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8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A771-65D7-496F-B289-00AD0B73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9483-E550-4059-8139-274ACE28E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18382-A8A5-437F-894E-4583F305C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88D3-C020-42A9-BB0F-AA6290C0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AF4C-1EB3-489B-AC37-EFBBB28F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EEA23-954C-4FB8-BA81-59A80C77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A65E-7DD8-4BAA-8BA1-D09400DD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710CB-8C7C-4E8B-B3C2-49B71888A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71A9-BB72-4281-980D-800EA707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446E7-1E64-4DBA-92B5-4ABDAF2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05E15-70D8-4E93-9AE5-A8EC51BC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B8E37-E739-4860-B305-36456FFB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93D2B-FD0F-42CC-8D59-24E7E2D3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045B6-5323-4BC6-9A7A-1ACD31490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E6CB-83F5-4AF6-A972-AF25C85BB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D49DC-5ACF-4A2E-ABEE-D341283CE58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CA03-7E7E-4F53-9E29-9A20F7619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D638-A969-4012-84AA-FBA87A529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A034E-BEA7-43B1-97B9-629355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848800" y="1644333"/>
            <a:ext cx="9769600" cy="12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DAT Class 15</a:t>
            </a:r>
            <a:endParaRPr dirty="0"/>
          </a:p>
        </p:txBody>
      </p:sp>
      <p:sp>
        <p:nvSpPr>
          <p:cNvPr id="232" name="Google Shape;232;p37"/>
          <p:cNvSpPr txBox="1">
            <a:spLocks noGrp="1"/>
          </p:cNvSpPr>
          <p:nvPr>
            <p:ph type="subTitle" idx="1"/>
          </p:nvPr>
        </p:nvSpPr>
        <p:spPr>
          <a:xfrm>
            <a:off x="908967" y="4125933"/>
            <a:ext cx="9943600" cy="12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Machine Learning With Python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321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415600" y="1061833"/>
            <a:ext cx="6418400" cy="48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1467"/>
              </a:spcAft>
              <a:buNone/>
            </a:pP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5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601" y="0"/>
            <a:ext cx="10502799" cy="621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848800" y="1644333"/>
            <a:ext cx="9769600" cy="12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Regularization</a:t>
            </a: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subTitle" idx="1"/>
          </p:nvPr>
        </p:nvSpPr>
        <p:spPr>
          <a:xfrm>
            <a:off x="908967" y="4125933"/>
            <a:ext cx="9943600" cy="12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Machine Learning With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415600" y="2982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Regularization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415600" y="1061833"/>
            <a:ext cx="6054400" cy="48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Commonly used technique to curb overfitting in your models.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467"/>
              </a:spcBef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Does so by deliberately injecting a measured amount of bias into your model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You call bias injection a ‘penalty’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Result is that it shrinks your weights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Also known as ‘weight’ decay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Used in most algorithms that use gradient descent for optimization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8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401" y="595967"/>
            <a:ext cx="4825753" cy="46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0"/>
            <a:ext cx="11785601" cy="522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sldNum" idx="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1"/>
            <a:ext cx="11785599" cy="45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sldNum" idx="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290371"/>
            <a:ext cx="12192001" cy="347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sldNum" idx="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254600"/>
            <a:ext cx="11785600" cy="290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415600" y="2982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Regularization</a:t>
            </a:r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415600" y="1061833"/>
            <a:ext cx="6054400" cy="48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 regularization parameter: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467"/>
              </a:spcBef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Has different names: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457189">
              <a:spcBef>
                <a:spcPts val="0"/>
              </a:spcBef>
              <a:buClr>
                <a:schemeClr val="accent2"/>
              </a:buClr>
              <a:buSzPts val="18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Alpha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457189">
              <a:spcBef>
                <a:spcPts val="0"/>
              </a:spcBef>
              <a:buClr>
                <a:schemeClr val="accent2"/>
              </a:buClr>
              <a:buSzPts val="18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457189">
              <a:spcBef>
                <a:spcPts val="0"/>
              </a:spcBef>
              <a:buClr>
                <a:schemeClr val="accent2"/>
              </a:buClr>
              <a:buSzPts val="18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Determines the strength of your regularization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 parameter to test in cross validation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3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401" y="595967"/>
            <a:ext cx="4825753" cy="46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415600" y="2982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Regularization</a:t>
            </a:r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415600" y="1061833"/>
            <a:ext cx="6418400" cy="48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Regression with an L2 penalty is called </a:t>
            </a:r>
            <a:r>
              <a:rPr lang="en" sz="24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24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Regression with an L1 penalty is called </a:t>
            </a:r>
            <a:r>
              <a:rPr lang="en" sz="24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sz="24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Regularization is used on a lot of ML algorithms - basic concepts are the same throughout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accent2"/>
              </a:buClr>
              <a:buFont typeface="Calibri"/>
              <a:buChar char="●"/>
            </a:pPr>
            <a:r>
              <a:rPr lang="en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Always a good idea to regularize - to not do it is usually a mistake</a:t>
            </a:r>
            <a:endParaRPr sz="24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4"/>
          <p:cNvSpPr txBox="1">
            <a:spLocks noGrp="1"/>
          </p:cNvSpPr>
          <p:nvPr>
            <p:ph type="sldNum" idx="12"/>
          </p:nvPr>
        </p:nvSpPr>
        <p:spPr>
          <a:xfrm>
            <a:off x="187800" y="6216967"/>
            <a:ext cx="2695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401" y="595967"/>
            <a:ext cx="4825753" cy="46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271</Words>
  <Application>Microsoft Office PowerPoint</Application>
  <PresentationFormat>Widescreen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Proxima Nova</vt:lpstr>
      <vt:lpstr>Office Theme</vt:lpstr>
      <vt:lpstr>DAT Class 15</vt:lpstr>
      <vt:lpstr>Regularization</vt:lpstr>
      <vt:lpstr>Regularization</vt:lpstr>
      <vt:lpstr>PowerPoint Presentation</vt:lpstr>
      <vt:lpstr>PowerPoint Presentation</vt:lpstr>
      <vt:lpstr>PowerPoint Presentation</vt:lpstr>
      <vt:lpstr>PowerPoint Presentation</vt:lpstr>
      <vt:lpstr>Regularization</vt:lpstr>
      <vt:lpstr>Regularization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Class 15</dc:title>
  <dc:creator>Ohio United States of America</dc:creator>
  <cp:lastModifiedBy>Ohio United States of America</cp:lastModifiedBy>
  <cp:revision>1</cp:revision>
  <dcterms:created xsi:type="dcterms:W3CDTF">2019-12-10T03:39:08Z</dcterms:created>
  <dcterms:modified xsi:type="dcterms:W3CDTF">2019-12-10T03:41:42Z</dcterms:modified>
</cp:coreProperties>
</file>