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57" r:id="rId7"/>
  </p:sldIdLst>
  <p:sldSz cx="12192000" cy="6858000"/>
  <p:notesSz cx="6858000" cy="9144000"/>
  <p:embeddedFontLst>
    <p:embeddedFont>
      <p:font typeface="方正静蕾简体加粗版" panose="02010600010101010101" pitchFamily="2" charset="-122"/>
      <p:regular r:id="rId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26" userDrawn="1">
          <p15:clr>
            <a:srgbClr val="A4A3A4"/>
          </p15:clr>
        </p15:guide>
        <p15:guide id="3" orient="horz" pos="1412" userDrawn="1">
          <p15:clr>
            <a:srgbClr val="A4A3A4"/>
          </p15:clr>
        </p15:guide>
        <p15:guide id="4" orient="horz" pos="1888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3999" userDrawn="1">
          <p15:clr>
            <a:srgbClr val="A4A3A4"/>
          </p15:clr>
        </p15:guide>
        <p15:guide id="7" pos="1255" userDrawn="1">
          <p15:clr>
            <a:srgbClr val="A4A3A4"/>
          </p15:clr>
        </p15:guide>
        <p15:guide id="8" pos="3318" userDrawn="1">
          <p15:clr>
            <a:srgbClr val="A4A3A4"/>
          </p15:clr>
        </p15:guide>
        <p15:guide id="9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F20"/>
    <a:srgbClr val="D66E52"/>
    <a:srgbClr val="0F3927"/>
    <a:srgbClr val="18402F"/>
    <a:srgbClr val="1F4D39"/>
    <a:srgbClr val="10442E"/>
    <a:srgbClr val="154F36"/>
    <a:srgbClr val="1D4F3A"/>
    <a:srgbClr val="266047"/>
    <a:srgbClr val="559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4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08" y="384"/>
      </p:cViewPr>
      <p:guideLst>
        <p:guide orient="horz" pos="2160"/>
        <p:guide pos="4226"/>
        <p:guide orient="horz" pos="1412"/>
        <p:guide orient="horz" pos="1888"/>
        <p:guide orient="horz" pos="210"/>
        <p:guide pos="3999"/>
        <p:guide pos="1255"/>
        <p:guide pos="3318"/>
        <p:guide orient="horz" pos="29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4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1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1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0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6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5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5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F4D39"/>
            </a:gs>
            <a:gs pos="23000">
              <a:srgbClr val="18402F"/>
            </a:gs>
            <a:gs pos="69000">
              <a:srgbClr val="0F3927"/>
            </a:gs>
            <a:gs pos="100000">
              <a:srgbClr val="0B2F2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12AF-3254-48C6-B879-F7C08CC655D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EE7-2D3D-4E61-9A2A-34F7FFE1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1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4161"/>
            <a:ext cx="12192000" cy="22383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81005" y="4633913"/>
            <a:ext cx="1655763" cy="1928813"/>
            <a:chOff x="638176" y="4519613"/>
            <a:chExt cx="1655763" cy="1928813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076326" y="4870451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638176" y="4519613"/>
              <a:ext cx="1655763" cy="1928813"/>
            </a:xfrm>
            <a:custGeom>
              <a:avLst/>
              <a:gdLst>
                <a:gd name="T0" fmla="*/ 307 w 438"/>
                <a:gd name="T1" fmla="*/ 26 h 511"/>
                <a:gd name="T2" fmla="*/ 148 w 438"/>
                <a:gd name="T3" fmla="*/ 7 h 511"/>
                <a:gd name="T4" fmla="*/ 68 w 438"/>
                <a:gd name="T5" fmla="*/ 331 h 511"/>
                <a:gd name="T6" fmla="*/ 89 w 438"/>
                <a:gd name="T7" fmla="*/ 342 h 511"/>
                <a:gd name="T8" fmla="*/ 329 w 438"/>
                <a:gd name="T9" fmla="*/ 49 h 511"/>
                <a:gd name="T10" fmla="*/ 156 w 438"/>
                <a:gd name="T11" fmla="*/ 392 h 511"/>
                <a:gd name="T12" fmla="*/ 151 w 438"/>
                <a:gd name="T13" fmla="*/ 404 h 511"/>
                <a:gd name="T14" fmla="*/ 228 w 438"/>
                <a:gd name="T15" fmla="*/ 481 h 511"/>
                <a:gd name="T16" fmla="*/ 369 w 438"/>
                <a:gd name="T17" fmla="*/ 321 h 511"/>
                <a:gd name="T18" fmla="*/ 314 w 438"/>
                <a:gd name="T19" fmla="*/ 40 h 511"/>
                <a:gd name="T20" fmla="*/ 312 w 438"/>
                <a:gd name="T21" fmla="*/ 55 h 511"/>
                <a:gd name="T22" fmla="*/ 215 w 438"/>
                <a:gd name="T23" fmla="*/ 22 h 511"/>
                <a:gd name="T24" fmla="*/ 278 w 438"/>
                <a:gd name="T25" fmla="*/ 75 h 511"/>
                <a:gd name="T26" fmla="*/ 343 w 438"/>
                <a:gd name="T27" fmla="*/ 184 h 511"/>
                <a:gd name="T28" fmla="*/ 278 w 438"/>
                <a:gd name="T29" fmla="*/ 273 h 511"/>
                <a:gd name="T30" fmla="*/ 133 w 438"/>
                <a:gd name="T31" fmla="*/ 153 h 511"/>
                <a:gd name="T32" fmla="*/ 210 w 438"/>
                <a:gd name="T33" fmla="*/ 138 h 511"/>
                <a:gd name="T34" fmla="*/ 253 w 438"/>
                <a:gd name="T35" fmla="*/ 102 h 511"/>
                <a:gd name="T36" fmla="*/ 268 w 438"/>
                <a:gd name="T37" fmla="*/ 55 h 511"/>
                <a:gd name="T38" fmla="*/ 245 w 438"/>
                <a:gd name="T39" fmla="*/ 83 h 511"/>
                <a:gd name="T40" fmla="*/ 198 w 438"/>
                <a:gd name="T41" fmla="*/ 133 h 511"/>
                <a:gd name="T42" fmla="*/ 126 w 438"/>
                <a:gd name="T43" fmla="*/ 157 h 511"/>
                <a:gd name="T44" fmla="*/ 167 w 438"/>
                <a:gd name="T45" fmla="*/ 213 h 511"/>
                <a:gd name="T46" fmla="*/ 109 w 438"/>
                <a:gd name="T47" fmla="*/ 153 h 511"/>
                <a:gd name="T48" fmla="*/ 118 w 438"/>
                <a:gd name="T49" fmla="*/ 121 h 511"/>
                <a:gd name="T50" fmla="*/ 111 w 438"/>
                <a:gd name="T51" fmla="*/ 115 h 511"/>
                <a:gd name="T52" fmla="*/ 115 w 438"/>
                <a:gd name="T53" fmla="*/ 92 h 511"/>
                <a:gd name="T54" fmla="*/ 121 w 438"/>
                <a:gd name="T55" fmla="*/ 65 h 511"/>
                <a:gd name="T56" fmla="*/ 262 w 438"/>
                <a:gd name="T57" fmla="*/ 326 h 511"/>
                <a:gd name="T58" fmla="*/ 108 w 438"/>
                <a:gd name="T59" fmla="*/ 320 h 511"/>
                <a:gd name="T60" fmla="*/ 134 w 438"/>
                <a:gd name="T61" fmla="*/ 249 h 511"/>
                <a:gd name="T62" fmla="*/ 178 w 438"/>
                <a:gd name="T63" fmla="*/ 233 h 511"/>
                <a:gd name="T64" fmla="*/ 258 w 438"/>
                <a:gd name="T65" fmla="*/ 307 h 511"/>
                <a:gd name="T66" fmla="*/ 102 w 438"/>
                <a:gd name="T67" fmla="*/ 169 h 511"/>
                <a:gd name="T68" fmla="*/ 130 w 438"/>
                <a:gd name="T69" fmla="*/ 235 h 511"/>
                <a:gd name="T70" fmla="*/ 110 w 438"/>
                <a:gd name="T71" fmla="*/ 309 h 511"/>
                <a:gd name="T72" fmla="*/ 286 w 438"/>
                <a:gd name="T73" fmla="*/ 286 h 511"/>
                <a:gd name="T74" fmla="*/ 282 w 438"/>
                <a:gd name="T75" fmla="*/ 297 h 511"/>
                <a:gd name="T76" fmla="*/ 342 w 438"/>
                <a:gd name="T77" fmla="*/ 193 h 511"/>
                <a:gd name="T78" fmla="*/ 288 w 438"/>
                <a:gd name="T79" fmla="*/ 276 h 511"/>
                <a:gd name="T80" fmla="*/ 90 w 438"/>
                <a:gd name="T81" fmla="*/ 79 h 511"/>
                <a:gd name="T82" fmla="*/ 144 w 438"/>
                <a:gd name="T83" fmla="*/ 21 h 511"/>
                <a:gd name="T84" fmla="*/ 68 w 438"/>
                <a:gd name="T85" fmla="*/ 67 h 511"/>
                <a:gd name="T86" fmla="*/ 80 w 438"/>
                <a:gd name="T87" fmla="*/ 289 h 511"/>
                <a:gd name="T88" fmla="*/ 87 w 438"/>
                <a:gd name="T89" fmla="*/ 334 h 511"/>
                <a:gd name="T90" fmla="*/ 83 w 438"/>
                <a:gd name="T91" fmla="*/ 322 h 511"/>
                <a:gd name="T92" fmla="*/ 377 w 438"/>
                <a:gd name="T93" fmla="*/ 184 h 511"/>
                <a:gd name="T94" fmla="*/ 92 w 438"/>
                <a:gd name="T95" fmla="*/ 338 h 511"/>
                <a:gd name="T96" fmla="*/ 154 w 438"/>
                <a:gd name="T97" fmla="*/ 349 h 511"/>
                <a:gd name="T98" fmla="*/ 316 w 438"/>
                <a:gd name="T99" fmla="*/ 67 h 511"/>
                <a:gd name="T100" fmla="*/ 141 w 438"/>
                <a:gd name="T101" fmla="*/ 495 h 511"/>
                <a:gd name="T102" fmla="*/ 220 w 438"/>
                <a:gd name="T103" fmla="*/ 467 h 511"/>
                <a:gd name="T104" fmla="*/ 217 w 438"/>
                <a:gd name="T105" fmla="*/ 455 h 511"/>
                <a:gd name="T106" fmla="*/ 160 w 438"/>
                <a:gd name="T107" fmla="*/ 40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8" h="511">
                  <a:moveTo>
                    <a:pt x="327" y="34"/>
                  </a:moveTo>
                  <a:cubicBezTo>
                    <a:pt x="324" y="29"/>
                    <a:pt x="320" y="25"/>
                    <a:pt x="313" y="23"/>
                  </a:cubicBezTo>
                  <a:cubicBezTo>
                    <a:pt x="310" y="21"/>
                    <a:pt x="308" y="24"/>
                    <a:pt x="307" y="26"/>
                  </a:cubicBezTo>
                  <a:cubicBezTo>
                    <a:pt x="306" y="26"/>
                    <a:pt x="306" y="26"/>
                    <a:pt x="306" y="27"/>
                  </a:cubicBezTo>
                  <a:cubicBezTo>
                    <a:pt x="301" y="32"/>
                    <a:pt x="295" y="37"/>
                    <a:pt x="290" y="41"/>
                  </a:cubicBezTo>
                  <a:cubicBezTo>
                    <a:pt x="255" y="6"/>
                    <a:pt x="194" y="0"/>
                    <a:pt x="148" y="7"/>
                  </a:cubicBezTo>
                  <a:cubicBezTo>
                    <a:pt x="93" y="16"/>
                    <a:pt x="52" y="53"/>
                    <a:pt x="31" y="103"/>
                  </a:cubicBezTo>
                  <a:cubicBezTo>
                    <a:pt x="0" y="175"/>
                    <a:pt x="19" y="270"/>
                    <a:pt x="78" y="318"/>
                  </a:cubicBezTo>
                  <a:cubicBezTo>
                    <a:pt x="74" y="322"/>
                    <a:pt x="68" y="325"/>
                    <a:pt x="68" y="331"/>
                  </a:cubicBezTo>
                  <a:cubicBezTo>
                    <a:pt x="68" y="334"/>
                    <a:pt x="68" y="338"/>
                    <a:pt x="70" y="340"/>
                  </a:cubicBezTo>
                  <a:cubicBezTo>
                    <a:pt x="72" y="342"/>
                    <a:pt x="77" y="343"/>
                    <a:pt x="80" y="343"/>
                  </a:cubicBezTo>
                  <a:cubicBezTo>
                    <a:pt x="83" y="344"/>
                    <a:pt x="86" y="343"/>
                    <a:pt x="89" y="342"/>
                  </a:cubicBezTo>
                  <a:cubicBezTo>
                    <a:pt x="177" y="395"/>
                    <a:pt x="280" y="399"/>
                    <a:pt x="350" y="314"/>
                  </a:cubicBezTo>
                  <a:cubicBezTo>
                    <a:pt x="410" y="240"/>
                    <a:pt x="401" y="116"/>
                    <a:pt x="326" y="56"/>
                  </a:cubicBezTo>
                  <a:cubicBezTo>
                    <a:pt x="327" y="53"/>
                    <a:pt x="328" y="51"/>
                    <a:pt x="329" y="49"/>
                  </a:cubicBezTo>
                  <a:cubicBezTo>
                    <a:pt x="414" y="109"/>
                    <a:pt x="421" y="221"/>
                    <a:pt x="365" y="308"/>
                  </a:cubicBezTo>
                  <a:cubicBezTo>
                    <a:pt x="321" y="375"/>
                    <a:pt x="233" y="409"/>
                    <a:pt x="157" y="392"/>
                  </a:cubicBezTo>
                  <a:cubicBezTo>
                    <a:pt x="157" y="392"/>
                    <a:pt x="156" y="392"/>
                    <a:pt x="156" y="392"/>
                  </a:cubicBezTo>
                  <a:cubicBezTo>
                    <a:pt x="126" y="384"/>
                    <a:pt x="98" y="369"/>
                    <a:pt x="76" y="344"/>
                  </a:cubicBezTo>
                  <a:cubicBezTo>
                    <a:pt x="73" y="341"/>
                    <a:pt x="68" y="345"/>
                    <a:pt x="70" y="348"/>
                  </a:cubicBezTo>
                  <a:cubicBezTo>
                    <a:pt x="91" y="379"/>
                    <a:pt x="120" y="397"/>
                    <a:pt x="151" y="404"/>
                  </a:cubicBezTo>
                  <a:cubicBezTo>
                    <a:pt x="146" y="428"/>
                    <a:pt x="117" y="445"/>
                    <a:pt x="108" y="467"/>
                  </a:cubicBezTo>
                  <a:cubicBezTo>
                    <a:pt x="97" y="493"/>
                    <a:pt x="128" y="506"/>
                    <a:pt x="149" y="508"/>
                  </a:cubicBezTo>
                  <a:cubicBezTo>
                    <a:pt x="176" y="511"/>
                    <a:pt x="212" y="507"/>
                    <a:pt x="228" y="481"/>
                  </a:cubicBezTo>
                  <a:cubicBezTo>
                    <a:pt x="235" y="471"/>
                    <a:pt x="234" y="457"/>
                    <a:pt x="226" y="448"/>
                  </a:cubicBezTo>
                  <a:cubicBezTo>
                    <a:pt x="215" y="433"/>
                    <a:pt x="199" y="423"/>
                    <a:pt x="187" y="408"/>
                  </a:cubicBezTo>
                  <a:cubicBezTo>
                    <a:pt x="255" y="409"/>
                    <a:pt x="329" y="371"/>
                    <a:pt x="369" y="321"/>
                  </a:cubicBezTo>
                  <a:cubicBezTo>
                    <a:pt x="438" y="234"/>
                    <a:pt x="430" y="89"/>
                    <a:pt x="327" y="34"/>
                  </a:cubicBezTo>
                  <a:close/>
                  <a:moveTo>
                    <a:pt x="311" y="35"/>
                  </a:moveTo>
                  <a:cubicBezTo>
                    <a:pt x="311" y="37"/>
                    <a:pt x="312" y="39"/>
                    <a:pt x="314" y="40"/>
                  </a:cubicBezTo>
                  <a:cubicBezTo>
                    <a:pt x="315" y="41"/>
                    <a:pt x="317" y="42"/>
                    <a:pt x="319" y="43"/>
                  </a:cubicBezTo>
                  <a:cubicBezTo>
                    <a:pt x="319" y="43"/>
                    <a:pt x="319" y="43"/>
                    <a:pt x="319" y="43"/>
                  </a:cubicBezTo>
                  <a:cubicBezTo>
                    <a:pt x="319" y="48"/>
                    <a:pt x="315" y="52"/>
                    <a:pt x="312" y="55"/>
                  </a:cubicBezTo>
                  <a:cubicBezTo>
                    <a:pt x="306" y="61"/>
                    <a:pt x="297" y="65"/>
                    <a:pt x="288" y="65"/>
                  </a:cubicBezTo>
                  <a:cubicBezTo>
                    <a:pt x="293" y="53"/>
                    <a:pt x="303" y="45"/>
                    <a:pt x="311" y="35"/>
                  </a:cubicBezTo>
                  <a:close/>
                  <a:moveTo>
                    <a:pt x="215" y="22"/>
                  </a:moveTo>
                  <a:cubicBezTo>
                    <a:pt x="238" y="28"/>
                    <a:pt x="259" y="38"/>
                    <a:pt x="281" y="51"/>
                  </a:cubicBezTo>
                  <a:cubicBezTo>
                    <a:pt x="278" y="55"/>
                    <a:pt x="275" y="61"/>
                    <a:pt x="274" y="68"/>
                  </a:cubicBezTo>
                  <a:cubicBezTo>
                    <a:pt x="274" y="71"/>
                    <a:pt x="275" y="74"/>
                    <a:pt x="278" y="75"/>
                  </a:cubicBezTo>
                  <a:cubicBezTo>
                    <a:pt x="288" y="78"/>
                    <a:pt x="298" y="76"/>
                    <a:pt x="307" y="72"/>
                  </a:cubicBezTo>
                  <a:cubicBezTo>
                    <a:pt x="306" y="74"/>
                    <a:pt x="307" y="76"/>
                    <a:pt x="308" y="78"/>
                  </a:cubicBezTo>
                  <a:cubicBezTo>
                    <a:pt x="331" y="110"/>
                    <a:pt x="343" y="147"/>
                    <a:pt x="343" y="184"/>
                  </a:cubicBezTo>
                  <a:cubicBezTo>
                    <a:pt x="341" y="183"/>
                    <a:pt x="339" y="183"/>
                    <a:pt x="337" y="185"/>
                  </a:cubicBezTo>
                  <a:cubicBezTo>
                    <a:pt x="313" y="214"/>
                    <a:pt x="280" y="217"/>
                    <a:pt x="277" y="259"/>
                  </a:cubicBezTo>
                  <a:cubicBezTo>
                    <a:pt x="277" y="265"/>
                    <a:pt x="278" y="269"/>
                    <a:pt x="278" y="273"/>
                  </a:cubicBezTo>
                  <a:cubicBezTo>
                    <a:pt x="242" y="263"/>
                    <a:pt x="209" y="242"/>
                    <a:pt x="179" y="221"/>
                  </a:cubicBezTo>
                  <a:cubicBezTo>
                    <a:pt x="177" y="212"/>
                    <a:pt x="172" y="204"/>
                    <a:pt x="166" y="195"/>
                  </a:cubicBezTo>
                  <a:cubicBezTo>
                    <a:pt x="157" y="181"/>
                    <a:pt x="146" y="163"/>
                    <a:pt x="133" y="153"/>
                  </a:cubicBezTo>
                  <a:cubicBezTo>
                    <a:pt x="136" y="153"/>
                    <a:pt x="138" y="151"/>
                    <a:pt x="137" y="148"/>
                  </a:cubicBezTo>
                  <a:cubicBezTo>
                    <a:pt x="132" y="136"/>
                    <a:pt x="178" y="142"/>
                    <a:pt x="181" y="143"/>
                  </a:cubicBezTo>
                  <a:cubicBezTo>
                    <a:pt x="191" y="145"/>
                    <a:pt x="200" y="142"/>
                    <a:pt x="210" y="138"/>
                  </a:cubicBezTo>
                  <a:cubicBezTo>
                    <a:pt x="215" y="136"/>
                    <a:pt x="218" y="131"/>
                    <a:pt x="219" y="126"/>
                  </a:cubicBezTo>
                  <a:cubicBezTo>
                    <a:pt x="221" y="121"/>
                    <a:pt x="241" y="104"/>
                    <a:pt x="247" y="105"/>
                  </a:cubicBezTo>
                  <a:cubicBezTo>
                    <a:pt x="250" y="106"/>
                    <a:pt x="252" y="105"/>
                    <a:pt x="253" y="102"/>
                  </a:cubicBezTo>
                  <a:cubicBezTo>
                    <a:pt x="257" y="90"/>
                    <a:pt x="252" y="87"/>
                    <a:pt x="252" y="76"/>
                  </a:cubicBezTo>
                  <a:cubicBezTo>
                    <a:pt x="252" y="74"/>
                    <a:pt x="251" y="72"/>
                    <a:pt x="250" y="70"/>
                  </a:cubicBezTo>
                  <a:cubicBezTo>
                    <a:pt x="245" y="58"/>
                    <a:pt x="257" y="56"/>
                    <a:pt x="268" y="55"/>
                  </a:cubicBezTo>
                  <a:cubicBezTo>
                    <a:pt x="271" y="55"/>
                    <a:pt x="272" y="50"/>
                    <a:pt x="269" y="49"/>
                  </a:cubicBezTo>
                  <a:cubicBezTo>
                    <a:pt x="259" y="47"/>
                    <a:pt x="235" y="45"/>
                    <a:pt x="240" y="62"/>
                  </a:cubicBezTo>
                  <a:cubicBezTo>
                    <a:pt x="241" y="69"/>
                    <a:pt x="243" y="76"/>
                    <a:pt x="245" y="83"/>
                  </a:cubicBezTo>
                  <a:cubicBezTo>
                    <a:pt x="249" y="100"/>
                    <a:pt x="247" y="95"/>
                    <a:pt x="233" y="102"/>
                  </a:cubicBezTo>
                  <a:cubicBezTo>
                    <a:pt x="228" y="105"/>
                    <a:pt x="217" y="110"/>
                    <a:pt x="213" y="116"/>
                  </a:cubicBezTo>
                  <a:cubicBezTo>
                    <a:pt x="209" y="124"/>
                    <a:pt x="210" y="128"/>
                    <a:pt x="198" y="133"/>
                  </a:cubicBezTo>
                  <a:cubicBezTo>
                    <a:pt x="190" y="136"/>
                    <a:pt x="170" y="130"/>
                    <a:pt x="158" y="130"/>
                  </a:cubicBezTo>
                  <a:cubicBezTo>
                    <a:pt x="147" y="130"/>
                    <a:pt x="114" y="135"/>
                    <a:pt x="131" y="151"/>
                  </a:cubicBezTo>
                  <a:cubicBezTo>
                    <a:pt x="127" y="149"/>
                    <a:pt x="124" y="154"/>
                    <a:pt x="126" y="157"/>
                  </a:cubicBezTo>
                  <a:cubicBezTo>
                    <a:pt x="137" y="168"/>
                    <a:pt x="146" y="181"/>
                    <a:pt x="155" y="194"/>
                  </a:cubicBezTo>
                  <a:cubicBezTo>
                    <a:pt x="159" y="200"/>
                    <a:pt x="163" y="206"/>
                    <a:pt x="166" y="212"/>
                  </a:cubicBezTo>
                  <a:cubicBezTo>
                    <a:pt x="166" y="213"/>
                    <a:pt x="167" y="213"/>
                    <a:pt x="167" y="213"/>
                  </a:cubicBezTo>
                  <a:cubicBezTo>
                    <a:pt x="166" y="213"/>
                    <a:pt x="166" y="213"/>
                    <a:pt x="166" y="212"/>
                  </a:cubicBezTo>
                  <a:cubicBezTo>
                    <a:pt x="142" y="195"/>
                    <a:pt x="123" y="175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10" y="152"/>
                    <a:pt x="110" y="152"/>
                  </a:cubicBezTo>
                  <a:cubicBezTo>
                    <a:pt x="115" y="148"/>
                    <a:pt x="117" y="142"/>
                    <a:pt x="118" y="136"/>
                  </a:cubicBezTo>
                  <a:cubicBezTo>
                    <a:pt x="119" y="131"/>
                    <a:pt x="118" y="126"/>
                    <a:pt x="118" y="121"/>
                  </a:cubicBezTo>
                  <a:cubicBezTo>
                    <a:pt x="117" y="113"/>
                    <a:pt x="119" y="106"/>
                    <a:pt x="121" y="99"/>
                  </a:cubicBezTo>
                  <a:cubicBezTo>
                    <a:pt x="122" y="97"/>
                    <a:pt x="119" y="96"/>
                    <a:pt x="118" y="97"/>
                  </a:cubicBezTo>
                  <a:cubicBezTo>
                    <a:pt x="113" y="102"/>
                    <a:pt x="112" y="108"/>
                    <a:pt x="111" y="115"/>
                  </a:cubicBezTo>
                  <a:cubicBezTo>
                    <a:pt x="111" y="123"/>
                    <a:pt x="114" y="142"/>
                    <a:pt x="104" y="146"/>
                  </a:cubicBezTo>
                  <a:cubicBezTo>
                    <a:pt x="97" y="133"/>
                    <a:pt x="91" y="120"/>
                    <a:pt x="87" y="106"/>
                  </a:cubicBezTo>
                  <a:cubicBezTo>
                    <a:pt x="97" y="108"/>
                    <a:pt x="108" y="98"/>
                    <a:pt x="115" y="92"/>
                  </a:cubicBezTo>
                  <a:cubicBezTo>
                    <a:pt x="116" y="91"/>
                    <a:pt x="115" y="90"/>
                    <a:pt x="114" y="90"/>
                  </a:cubicBezTo>
                  <a:cubicBezTo>
                    <a:pt x="100" y="102"/>
                    <a:pt x="78" y="102"/>
                    <a:pt x="97" y="85"/>
                  </a:cubicBezTo>
                  <a:cubicBezTo>
                    <a:pt x="104" y="78"/>
                    <a:pt x="113" y="71"/>
                    <a:pt x="121" y="65"/>
                  </a:cubicBezTo>
                  <a:cubicBezTo>
                    <a:pt x="149" y="46"/>
                    <a:pt x="185" y="39"/>
                    <a:pt x="214" y="22"/>
                  </a:cubicBezTo>
                  <a:cubicBezTo>
                    <a:pt x="215" y="22"/>
                    <a:pt x="215" y="22"/>
                    <a:pt x="215" y="22"/>
                  </a:cubicBezTo>
                  <a:close/>
                  <a:moveTo>
                    <a:pt x="262" y="326"/>
                  </a:moveTo>
                  <a:cubicBezTo>
                    <a:pt x="231" y="343"/>
                    <a:pt x="194" y="347"/>
                    <a:pt x="157" y="341"/>
                  </a:cubicBezTo>
                  <a:cubicBezTo>
                    <a:pt x="156" y="340"/>
                    <a:pt x="155" y="340"/>
                    <a:pt x="155" y="340"/>
                  </a:cubicBezTo>
                  <a:cubicBezTo>
                    <a:pt x="138" y="334"/>
                    <a:pt x="122" y="328"/>
                    <a:pt x="108" y="320"/>
                  </a:cubicBezTo>
                  <a:cubicBezTo>
                    <a:pt x="119" y="318"/>
                    <a:pt x="127" y="306"/>
                    <a:pt x="130" y="296"/>
                  </a:cubicBezTo>
                  <a:cubicBezTo>
                    <a:pt x="133" y="287"/>
                    <a:pt x="133" y="277"/>
                    <a:pt x="134" y="268"/>
                  </a:cubicBezTo>
                  <a:cubicBezTo>
                    <a:pt x="134" y="262"/>
                    <a:pt x="134" y="255"/>
                    <a:pt x="134" y="249"/>
                  </a:cubicBezTo>
                  <a:cubicBezTo>
                    <a:pt x="133" y="241"/>
                    <a:pt x="134" y="245"/>
                    <a:pt x="142" y="246"/>
                  </a:cubicBezTo>
                  <a:cubicBezTo>
                    <a:pt x="152" y="247"/>
                    <a:pt x="174" y="250"/>
                    <a:pt x="178" y="236"/>
                  </a:cubicBezTo>
                  <a:cubicBezTo>
                    <a:pt x="178" y="235"/>
                    <a:pt x="178" y="234"/>
                    <a:pt x="178" y="233"/>
                  </a:cubicBezTo>
                  <a:cubicBezTo>
                    <a:pt x="209" y="254"/>
                    <a:pt x="243" y="274"/>
                    <a:pt x="278" y="284"/>
                  </a:cubicBezTo>
                  <a:cubicBezTo>
                    <a:pt x="277" y="287"/>
                    <a:pt x="275" y="291"/>
                    <a:pt x="272" y="295"/>
                  </a:cubicBezTo>
                  <a:cubicBezTo>
                    <a:pt x="268" y="299"/>
                    <a:pt x="260" y="302"/>
                    <a:pt x="258" y="307"/>
                  </a:cubicBezTo>
                  <a:cubicBezTo>
                    <a:pt x="255" y="315"/>
                    <a:pt x="257" y="320"/>
                    <a:pt x="262" y="326"/>
                  </a:cubicBezTo>
                  <a:close/>
                  <a:moveTo>
                    <a:pt x="87" y="276"/>
                  </a:moveTo>
                  <a:cubicBezTo>
                    <a:pt x="85" y="244"/>
                    <a:pt x="85" y="199"/>
                    <a:pt x="102" y="169"/>
                  </a:cubicBezTo>
                  <a:cubicBezTo>
                    <a:pt x="113" y="184"/>
                    <a:pt x="126" y="196"/>
                    <a:pt x="141" y="207"/>
                  </a:cubicBezTo>
                  <a:cubicBezTo>
                    <a:pt x="150" y="214"/>
                    <a:pt x="160" y="221"/>
                    <a:pt x="171" y="228"/>
                  </a:cubicBezTo>
                  <a:cubicBezTo>
                    <a:pt x="168" y="242"/>
                    <a:pt x="138" y="237"/>
                    <a:pt x="130" y="235"/>
                  </a:cubicBezTo>
                  <a:cubicBezTo>
                    <a:pt x="127" y="235"/>
                    <a:pt x="125" y="236"/>
                    <a:pt x="125" y="239"/>
                  </a:cubicBezTo>
                  <a:cubicBezTo>
                    <a:pt x="125" y="251"/>
                    <a:pt x="125" y="263"/>
                    <a:pt x="124" y="275"/>
                  </a:cubicBezTo>
                  <a:cubicBezTo>
                    <a:pt x="124" y="288"/>
                    <a:pt x="122" y="300"/>
                    <a:pt x="110" y="309"/>
                  </a:cubicBezTo>
                  <a:cubicBezTo>
                    <a:pt x="90" y="324"/>
                    <a:pt x="87" y="282"/>
                    <a:pt x="87" y="276"/>
                  </a:cubicBezTo>
                  <a:close/>
                  <a:moveTo>
                    <a:pt x="282" y="297"/>
                  </a:moveTo>
                  <a:cubicBezTo>
                    <a:pt x="284" y="294"/>
                    <a:pt x="285" y="290"/>
                    <a:pt x="286" y="286"/>
                  </a:cubicBezTo>
                  <a:cubicBezTo>
                    <a:pt x="293" y="287"/>
                    <a:pt x="299" y="289"/>
                    <a:pt x="306" y="289"/>
                  </a:cubicBezTo>
                  <a:cubicBezTo>
                    <a:pt x="295" y="303"/>
                    <a:pt x="283" y="314"/>
                    <a:pt x="269" y="322"/>
                  </a:cubicBezTo>
                  <a:cubicBezTo>
                    <a:pt x="260" y="307"/>
                    <a:pt x="277" y="308"/>
                    <a:pt x="282" y="297"/>
                  </a:cubicBezTo>
                  <a:close/>
                  <a:moveTo>
                    <a:pt x="288" y="276"/>
                  </a:moveTo>
                  <a:cubicBezTo>
                    <a:pt x="288" y="274"/>
                    <a:pt x="288" y="272"/>
                    <a:pt x="287" y="270"/>
                  </a:cubicBezTo>
                  <a:cubicBezTo>
                    <a:pt x="281" y="226"/>
                    <a:pt x="319" y="219"/>
                    <a:pt x="342" y="193"/>
                  </a:cubicBezTo>
                  <a:cubicBezTo>
                    <a:pt x="341" y="217"/>
                    <a:pt x="334" y="241"/>
                    <a:pt x="322" y="264"/>
                  </a:cubicBezTo>
                  <a:cubicBezTo>
                    <a:pt x="319" y="270"/>
                    <a:pt x="316" y="275"/>
                    <a:pt x="312" y="280"/>
                  </a:cubicBezTo>
                  <a:cubicBezTo>
                    <a:pt x="304" y="280"/>
                    <a:pt x="296" y="278"/>
                    <a:pt x="288" y="276"/>
                  </a:cubicBezTo>
                  <a:close/>
                  <a:moveTo>
                    <a:pt x="144" y="21"/>
                  </a:moveTo>
                  <a:cubicBezTo>
                    <a:pt x="164" y="16"/>
                    <a:pt x="183" y="16"/>
                    <a:pt x="201" y="19"/>
                  </a:cubicBezTo>
                  <a:cubicBezTo>
                    <a:pt x="163" y="39"/>
                    <a:pt x="123" y="50"/>
                    <a:pt x="90" y="79"/>
                  </a:cubicBezTo>
                  <a:cubicBezTo>
                    <a:pt x="89" y="81"/>
                    <a:pt x="85" y="84"/>
                    <a:pt x="82" y="88"/>
                  </a:cubicBezTo>
                  <a:cubicBezTo>
                    <a:pt x="80" y="78"/>
                    <a:pt x="78" y="68"/>
                    <a:pt x="77" y="57"/>
                  </a:cubicBezTo>
                  <a:cubicBezTo>
                    <a:pt x="95" y="40"/>
                    <a:pt x="118" y="27"/>
                    <a:pt x="144" y="21"/>
                  </a:cubicBezTo>
                  <a:close/>
                  <a:moveTo>
                    <a:pt x="46" y="256"/>
                  </a:moveTo>
                  <a:cubicBezTo>
                    <a:pt x="24" y="213"/>
                    <a:pt x="27" y="161"/>
                    <a:pt x="41" y="116"/>
                  </a:cubicBezTo>
                  <a:cubicBezTo>
                    <a:pt x="47" y="97"/>
                    <a:pt x="56" y="81"/>
                    <a:pt x="68" y="67"/>
                  </a:cubicBezTo>
                  <a:cubicBezTo>
                    <a:pt x="67" y="101"/>
                    <a:pt x="78" y="135"/>
                    <a:pt x="98" y="163"/>
                  </a:cubicBezTo>
                  <a:cubicBezTo>
                    <a:pt x="86" y="177"/>
                    <a:pt x="83" y="195"/>
                    <a:pt x="81" y="214"/>
                  </a:cubicBezTo>
                  <a:cubicBezTo>
                    <a:pt x="78" y="237"/>
                    <a:pt x="76" y="266"/>
                    <a:pt x="80" y="289"/>
                  </a:cubicBezTo>
                  <a:cubicBezTo>
                    <a:pt x="80" y="294"/>
                    <a:pt x="81" y="299"/>
                    <a:pt x="83" y="303"/>
                  </a:cubicBezTo>
                  <a:cubicBezTo>
                    <a:pt x="68" y="291"/>
                    <a:pt x="56" y="276"/>
                    <a:pt x="46" y="256"/>
                  </a:cubicBezTo>
                  <a:close/>
                  <a:moveTo>
                    <a:pt x="87" y="334"/>
                  </a:moveTo>
                  <a:cubicBezTo>
                    <a:pt x="84" y="337"/>
                    <a:pt x="80" y="336"/>
                    <a:pt x="77" y="334"/>
                  </a:cubicBezTo>
                  <a:cubicBezTo>
                    <a:pt x="77" y="332"/>
                    <a:pt x="77" y="330"/>
                    <a:pt x="78" y="328"/>
                  </a:cubicBezTo>
                  <a:cubicBezTo>
                    <a:pt x="80" y="326"/>
                    <a:pt x="81" y="324"/>
                    <a:pt x="83" y="322"/>
                  </a:cubicBezTo>
                  <a:cubicBezTo>
                    <a:pt x="85" y="324"/>
                    <a:pt x="87" y="326"/>
                    <a:pt x="90" y="327"/>
                  </a:cubicBezTo>
                  <a:cubicBezTo>
                    <a:pt x="89" y="329"/>
                    <a:pt x="88" y="332"/>
                    <a:pt x="87" y="334"/>
                  </a:cubicBezTo>
                  <a:close/>
                  <a:moveTo>
                    <a:pt x="377" y="184"/>
                  </a:moveTo>
                  <a:cubicBezTo>
                    <a:pt x="381" y="231"/>
                    <a:pt x="364" y="278"/>
                    <a:pt x="335" y="314"/>
                  </a:cubicBezTo>
                  <a:cubicBezTo>
                    <a:pt x="270" y="396"/>
                    <a:pt x="174" y="379"/>
                    <a:pt x="91" y="339"/>
                  </a:cubicBezTo>
                  <a:cubicBezTo>
                    <a:pt x="92" y="339"/>
                    <a:pt x="92" y="339"/>
                    <a:pt x="92" y="338"/>
                  </a:cubicBezTo>
                  <a:cubicBezTo>
                    <a:pt x="93" y="337"/>
                    <a:pt x="95" y="334"/>
                    <a:pt x="96" y="331"/>
                  </a:cubicBezTo>
                  <a:cubicBezTo>
                    <a:pt x="113" y="341"/>
                    <a:pt x="132" y="347"/>
                    <a:pt x="153" y="349"/>
                  </a:cubicBezTo>
                  <a:cubicBezTo>
                    <a:pt x="154" y="349"/>
                    <a:pt x="154" y="349"/>
                    <a:pt x="154" y="349"/>
                  </a:cubicBezTo>
                  <a:cubicBezTo>
                    <a:pt x="224" y="370"/>
                    <a:pt x="293" y="339"/>
                    <a:pt x="332" y="277"/>
                  </a:cubicBezTo>
                  <a:cubicBezTo>
                    <a:pt x="372" y="213"/>
                    <a:pt x="366" y="128"/>
                    <a:pt x="319" y="69"/>
                  </a:cubicBezTo>
                  <a:cubicBezTo>
                    <a:pt x="318" y="68"/>
                    <a:pt x="317" y="67"/>
                    <a:pt x="316" y="67"/>
                  </a:cubicBezTo>
                  <a:cubicBezTo>
                    <a:pt x="317" y="66"/>
                    <a:pt x="319" y="64"/>
                    <a:pt x="320" y="63"/>
                  </a:cubicBezTo>
                  <a:cubicBezTo>
                    <a:pt x="350" y="100"/>
                    <a:pt x="372" y="135"/>
                    <a:pt x="377" y="184"/>
                  </a:cubicBezTo>
                  <a:close/>
                  <a:moveTo>
                    <a:pt x="141" y="495"/>
                  </a:moveTo>
                  <a:cubicBezTo>
                    <a:pt x="128" y="492"/>
                    <a:pt x="112" y="485"/>
                    <a:pt x="121" y="469"/>
                  </a:cubicBezTo>
                  <a:cubicBezTo>
                    <a:pt x="121" y="468"/>
                    <a:pt x="122" y="468"/>
                    <a:pt x="122" y="467"/>
                  </a:cubicBezTo>
                  <a:cubicBezTo>
                    <a:pt x="151" y="486"/>
                    <a:pt x="189" y="479"/>
                    <a:pt x="220" y="467"/>
                  </a:cubicBezTo>
                  <a:cubicBezTo>
                    <a:pt x="220" y="467"/>
                    <a:pt x="220" y="467"/>
                    <a:pt x="220" y="467"/>
                  </a:cubicBezTo>
                  <a:cubicBezTo>
                    <a:pt x="221" y="499"/>
                    <a:pt x="162" y="501"/>
                    <a:pt x="141" y="495"/>
                  </a:cubicBezTo>
                  <a:close/>
                  <a:moveTo>
                    <a:pt x="217" y="455"/>
                  </a:moveTo>
                  <a:cubicBezTo>
                    <a:pt x="188" y="466"/>
                    <a:pt x="155" y="475"/>
                    <a:pt x="127" y="461"/>
                  </a:cubicBezTo>
                  <a:cubicBezTo>
                    <a:pt x="132" y="455"/>
                    <a:pt x="137" y="449"/>
                    <a:pt x="142" y="443"/>
                  </a:cubicBezTo>
                  <a:cubicBezTo>
                    <a:pt x="151" y="432"/>
                    <a:pt x="160" y="420"/>
                    <a:pt x="160" y="406"/>
                  </a:cubicBezTo>
                  <a:cubicBezTo>
                    <a:pt x="166" y="407"/>
                    <a:pt x="171" y="407"/>
                    <a:pt x="176" y="408"/>
                  </a:cubicBezTo>
                  <a:cubicBezTo>
                    <a:pt x="178" y="431"/>
                    <a:pt x="207" y="438"/>
                    <a:pt x="217" y="45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662114" y="4840288"/>
              <a:ext cx="150813" cy="246063"/>
            </a:xfrm>
            <a:custGeom>
              <a:avLst/>
              <a:gdLst>
                <a:gd name="T0" fmla="*/ 30 w 40"/>
                <a:gd name="T1" fmla="*/ 2 h 65"/>
                <a:gd name="T2" fmla="*/ 26 w 40"/>
                <a:gd name="T3" fmla="*/ 4 h 65"/>
                <a:gd name="T4" fmla="*/ 31 w 40"/>
                <a:gd name="T5" fmla="*/ 32 h 65"/>
                <a:gd name="T6" fmla="*/ 15 w 40"/>
                <a:gd name="T7" fmla="*/ 54 h 65"/>
                <a:gd name="T8" fmla="*/ 22 w 40"/>
                <a:gd name="T9" fmla="*/ 16 h 65"/>
                <a:gd name="T10" fmla="*/ 16 w 40"/>
                <a:gd name="T11" fmla="*/ 10 h 65"/>
                <a:gd name="T12" fmla="*/ 6 w 40"/>
                <a:gd name="T13" fmla="*/ 61 h 65"/>
                <a:gd name="T14" fmla="*/ 11 w 40"/>
                <a:gd name="T15" fmla="*/ 65 h 65"/>
                <a:gd name="T16" fmla="*/ 36 w 40"/>
                <a:gd name="T17" fmla="*/ 42 h 65"/>
                <a:gd name="T18" fmla="*/ 30 w 40"/>
                <a:gd name="T19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65">
                  <a:moveTo>
                    <a:pt x="30" y="2"/>
                  </a:moveTo>
                  <a:cubicBezTo>
                    <a:pt x="28" y="0"/>
                    <a:pt x="25" y="2"/>
                    <a:pt x="26" y="4"/>
                  </a:cubicBezTo>
                  <a:cubicBezTo>
                    <a:pt x="28" y="14"/>
                    <a:pt x="32" y="21"/>
                    <a:pt x="31" y="32"/>
                  </a:cubicBezTo>
                  <a:cubicBezTo>
                    <a:pt x="31" y="42"/>
                    <a:pt x="25" y="52"/>
                    <a:pt x="15" y="54"/>
                  </a:cubicBezTo>
                  <a:cubicBezTo>
                    <a:pt x="13" y="41"/>
                    <a:pt x="15" y="27"/>
                    <a:pt x="22" y="16"/>
                  </a:cubicBezTo>
                  <a:cubicBezTo>
                    <a:pt x="25" y="11"/>
                    <a:pt x="19" y="6"/>
                    <a:pt x="16" y="10"/>
                  </a:cubicBezTo>
                  <a:cubicBezTo>
                    <a:pt x="4" y="24"/>
                    <a:pt x="0" y="44"/>
                    <a:pt x="6" y="61"/>
                  </a:cubicBezTo>
                  <a:cubicBezTo>
                    <a:pt x="7" y="63"/>
                    <a:pt x="9" y="65"/>
                    <a:pt x="11" y="65"/>
                  </a:cubicBezTo>
                  <a:cubicBezTo>
                    <a:pt x="24" y="63"/>
                    <a:pt x="33" y="54"/>
                    <a:pt x="36" y="42"/>
                  </a:cubicBezTo>
                  <a:cubicBezTo>
                    <a:pt x="40" y="31"/>
                    <a:pt x="40" y="10"/>
                    <a:pt x="30" y="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163046" y="4787900"/>
            <a:ext cx="1498601" cy="1620838"/>
            <a:chOff x="10417175" y="4825922"/>
            <a:chExt cx="1498601" cy="1620838"/>
          </a:xfrm>
        </p:grpSpPr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10417175" y="5746672"/>
              <a:ext cx="893763" cy="700088"/>
            </a:xfrm>
            <a:custGeom>
              <a:avLst/>
              <a:gdLst>
                <a:gd name="T0" fmla="*/ 233 w 237"/>
                <a:gd name="T1" fmla="*/ 160 h 185"/>
                <a:gd name="T2" fmla="*/ 123 w 237"/>
                <a:gd name="T3" fmla="*/ 82 h 185"/>
                <a:gd name="T4" fmla="*/ 65 w 237"/>
                <a:gd name="T5" fmla="*/ 45 h 185"/>
                <a:gd name="T6" fmla="*/ 12 w 237"/>
                <a:gd name="T7" fmla="*/ 4 h 185"/>
                <a:gd name="T8" fmla="*/ 11 w 237"/>
                <a:gd name="T9" fmla="*/ 4 h 185"/>
                <a:gd name="T10" fmla="*/ 8 w 237"/>
                <a:gd name="T11" fmla="*/ 0 h 185"/>
                <a:gd name="T12" fmla="*/ 5 w 237"/>
                <a:gd name="T13" fmla="*/ 0 h 185"/>
                <a:gd name="T14" fmla="*/ 1 w 237"/>
                <a:gd name="T15" fmla="*/ 5 h 185"/>
                <a:gd name="T16" fmla="*/ 3 w 237"/>
                <a:gd name="T17" fmla="*/ 27 h 185"/>
                <a:gd name="T18" fmla="*/ 2 w 237"/>
                <a:gd name="T19" fmla="*/ 31 h 185"/>
                <a:gd name="T20" fmla="*/ 218 w 237"/>
                <a:gd name="T21" fmla="*/ 184 h 185"/>
                <a:gd name="T22" fmla="*/ 224 w 237"/>
                <a:gd name="T23" fmla="*/ 182 h 185"/>
                <a:gd name="T24" fmla="*/ 228 w 237"/>
                <a:gd name="T25" fmla="*/ 167 h 185"/>
                <a:gd name="T26" fmla="*/ 233 w 237"/>
                <a:gd name="T27" fmla="*/ 160 h 185"/>
                <a:gd name="T28" fmla="*/ 222 w 237"/>
                <a:gd name="T29" fmla="*/ 165 h 185"/>
                <a:gd name="T30" fmla="*/ 171 w 237"/>
                <a:gd name="T31" fmla="*/ 141 h 185"/>
                <a:gd name="T32" fmla="*/ 116 w 237"/>
                <a:gd name="T33" fmla="*/ 107 h 185"/>
                <a:gd name="T34" fmla="*/ 11 w 237"/>
                <a:gd name="T35" fmla="*/ 32 h 185"/>
                <a:gd name="T36" fmla="*/ 12 w 237"/>
                <a:gd name="T37" fmla="*/ 9 h 185"/>
                <a:gd name="T38" fmla="*/ 101 w 237"/>
                <a:gd name="T39" fmla="*/ 79 h 185"/>
                <a:gd name="T40" fmla="*/ 223 w 237"/>
                <a:gd name="T41" fmla="*/ 163 h 185"/>
                <a:gd name="T42" fmla="*/ 222 w 237"/>
                <a:gd name="T43" fmla="*/ 16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7" h="185">
                  <a:moveTo>
                    <a:pt x="233" y="160"/>
                  </a:moveTo>
                  <a:cubicBezTo>
                    <a:pt x="200" y="130"/>
                    <a:pt x="161" y="106"/>
                    <a:pt x="123" y="82"/>
                  </a:cubicBezTo>
                  <a:cubicBezTo>
                    <a:pt x="103" y="70"/>
                    <a:pt x="84" y="58"/>
                    <a:pt x="65" y="45"/>
                  </a:cubicBezTo>
                  <a:cubicBezTo>
                    <a:pt x="47" y="32"/>
                    <a:pt x="31" y="15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1" y="3"/>
                    <a:pt x="1" y="5"/>
                  </a:cubicBezTo>
                  <a:cubicBezTo>
                    <a:pt x="1" y="12"/>
                    <a:pt x="1" y="20"/>
                    <a:pt x="3" y="27"/>
                  </a:cubicBezTo>
                  <a:cubicBezTo>
                    <a:pt x="1" y="27"/>
                    <a:pt x="0" y="30"/>
                    <a:pt x="2" y="31"/>
                  </a:cubicBezTo>
                  <a:cubicBezTo>
                    <a:pt x="63" y="96"/>
                    <a:pt x="147" y="133"/>
                    <a:pt x="218" y="184"/>
                  </a:cubicBezTo>
                  <a:cubicBezTo>
                    <a:pt x="220" y="185"/>
                    <a:pt x="223" y="184"/>
                    <a:pt x="224" y="182"/>
                  </a:cubicBezTo>
                  <a:cubicBezTo>
                    <a:pt x="228" y="174"/>
                    <a:pt x="227" y="175"/>
                    <a:pt x="228" y="167"/>
                  </a:cubicBezTo>
                  <a:cubicBezTo>
                    <a:pt x="232" y="169"/>
                    <a:pt x="237" y="164"/>
                    <a:pt x="233" y="160"/>
                  </a:cubicBezTo>
                  <a:close/>
                  <a:moveTo>
                    <a:pt x="222" y="165"/>
                  </a:moveTo>
                  <a:cubicBezTo>
                    <a:pt x="218" y="179"/>
                    <a:pt x="178" y="146"/>
                    <a:pt x="171" y="141"/>
                  </a:cubicBezTo>
                  <a:cubicBezTo>
                    <a:pt x="153" y="130"/>
                    <a:pt x="134" y="119"/>
                    <a:pt x="116" y="107"/>
                  </a:cubicBezTo>
                  <a:cubicBezTo>
                    <a:pt x="79" y="85"/>
                    <a:pt x="43" y="60"/>
                    <a:pt x="11" y="32"/>
                  </a:cubicBezTo>
                  <a:cubicBezTo>
                    <a:pt x="11" y="25"/>
                    <a:pt x="12" y="17"/>
                    <a:pt x="12" y="9"/>
                  </a:cubicBezTo>
                  <a:cubicBezTo>
                    <a:pt x="29" y="39"/>
                    <a:pt x="73" y="61"/>
                    <a:pt x="101" y="79"/>
                  </a:cubicBezTo>
                  <a:cubicBezTo>
                    <a:pt x="142" y="106"/>
                    <a:pt x="185" y="131"/>
                    <a:pt x="223" y="163"/>
                  </a:cubicBezTo>
                  <a:cubicBezTo>
                    <a:pt x="222" y="164"/>
                    <a:pt x="222" y="164"/>
                    <a:pt x="222" y="16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0453688" y="4825922"/>
              <a:ext cx="1462088" cy="1525588"/>
            </a:xfrm>
            <a:custGeom>
              <a:avLst/>
              <a:gdLst>
                <a:gd name="T0" fmla="*/ 372 w 387"/>
                <a:gd name="T1" fmla="*/ 3 h 404"/>
                <a:gd name="T2" fmla="*/ 64 w 387"/>
                <a:gd name="T3" fmla="*/ 186 h 404"/>
                <a:gd name="T4" fmla="*/ 1 w 387"/>
                <a:gd name="T5" fmla="*/ 236 h 404"/>
                <a:gd name="T6" fmla="*/ 3 w 387"/>
                <a:gd name="T7" fmla="*/ 238 h 404"/>
                <a:gd name="T8" fmla="*/ 11 w 387"/>
                <a:gd name="T9" fmla="*/ 236 h 404"/>
                <a:gd name="T10" fmla="*/ 22 w 387"/>
                <a:gd name="T11" fmla="*/ 237 h 404"/>
                <a:gd name="T12" fmla="*/ 30 w 387"/>
                <a:gd name="T13" fmla="*/ 222 h 404"/>
                <a:gd name="T14" fmla="*/ 45 w 387"/>
                <a:gd name="T15" fmla="*/ 234 h 404"/>
                <a:gd name="T16" fmla="*/ 33 w 387"/>
                <a:gd name="T17" fmla="*/ 219 h 404"/>
                <a:gd name="T18" fmla="*/ 58 w 387"/>
                <a:gd name="T19" fmla="*/ 215 h 404"/>
                <a:gd name="T20" fmla="*/ 55 w 387"/>
                <a:gd name="T21" fmla="*/ 204 h 404"/>
                <a:gd name="T22" fmla="*/ 77 w 387"/>
                <a:gd name="T23" fmla="*/ 205 h 404"/>
                <a:gd name="T24" fmla="*/ 79 w 387"/>
                <a:gd name="T25" fmla="*/ 196 h 404"/>
                <a:gd name="T26" fmla="*/ 72 w 387"/>
                <a:gd name="T27" fmla="*/ 193 h 404"/>
                <a:gd name="T28" fmla="*/ 96 w 387"/>
                <a:gd name="T29" fmla="*/ 196 h 404"/>
                <a:gd name="T30" fmla="*/ 93 w 387"/>
                <a:gd name="T31" fmla="*/ 181 h 404"/>
                <a:gd name="T32" fmla="*/ 104 w 387"/>
                <a:gd name="T33" fmla="*/ 176 h 404"/>
                <a:gd name="T34" fmla="*/ 118 w 387"/>
                <a:gd name="T35" fmla="*/ 182 h 404"/>
                <a:gd name="T36" fmla="*/ 125 w 387"/>
                <a:gd name="T37" fmla="*/ 162 h 404"/>
                <a:gd name="T38" fmla="*/ 129 w 387"/>
                <a:gd name="T39" fmla="*/ 169 h 404"/>
                <a:gd name="T40" fmla="*/ 134 w 387"/>
                <a:gd name="T41" fmla="*/ 163 h 404"/>
                <a:gd name="T42" fmla="*/ 129 w 387"/>
                <a:gd name="T43" fmla="*/ 160 h 404"/>
                <a:gd name="T44" fmla="*/ 145 w 387"/>
                <a:gd name="T45" fmla="*/ 150 h 404"/>
                <a:gd name="T46" fmla="*/ 153 w 387"/>
                <a:gd name="T47" fmla="*/ 155 h 404"/>
                <a:gd name="T48" fmla="*/ 154 w 387"/>
                <a:gd name="T49" fmla="*/ 145 h 404"/>
                <a:gd name="T50" fmla="*/ 179 w 387"/>
                <a:gd name="T51" fmla="*/ 144 h 404"/>
                <a:gd name="T52" fmla="*/ 174 w 387"/>
                <a:gd name="T53" fmla="*/ 133 h 404"/>
                <a:gd name="T54" fmla="*/ 191 w 387"/>
                <a:gd name="T55" fmla="*/ 128 h 404"/>
                <a:gd name="T56" fmla="*/ 206 w 387"/>
                <a:gd name="T57" fmla="*/ 128 h 404"/>
                <a:gd name="T58" fmla="*/ 196 w 387"/>
                <a:gd name="T59" fmla="*/ 120 h 404"/>
                <a:gd name="T60" fmla="*/ 213 w 387"/>
                <a:gd name="T61" fmla="*/ 112 h 404"/>
                <a:gd name="T62" fmla="*/ 225 w 387"/>
                <a:gd name="T63" fmla="*/ 114 h 404"/>
                <a:gd name="T64" fmla="*/ 230 w 387"/>
                <a:gd name="T65" fmla="*/ 100 h 404"/>
                <a:gd name="T66" fmla="*/ 247 w 387"/>
                <a:gd name="T67" fmla="*/ 103 h 404"/>
                <a:gd name="T68" fmla="*/ 237 w 387"/>
                <a:gd name="T69" fmla="*/ 96 h 404"/>
                <a:gd name="T70" fmla="*/ 253 w 387"/>
                <a:gd name="T71" fmla="*/ 90 h 404"/>
                <a:gd name="T72" fmla="*/ 254 w 387"/>
                <a:gd name="T73" fmla="*/ 90 h 404"/>
                <a:gd name="T74" fmla="*/ 262 w 387"/>
                <a:gd name="T75" fmla="*/ 97 h 404"/>
                <a:gd name="T76" fmla="*/ 259 w 387"/>
                <a:gd name="T77" fmla="*/ 84 h 404"/>
                <a:gd name="T78" fmla="*/ 289 w 387"/>
                <a:gd name="T79" fmla="*/ 80 h 404"/>
                <a:gd name="T80" fmla="*/ 284 w 387"/>
                <a:gd name="T81" fmla="*/ 71 h 404"/>
                <a:gd name="T82" fmla="*/ 301 w 387"/>
                <a:gd name="T83" fmla="*/ 59 h 404"/>
                <a:gd name="T84" fmla="*/ 313 w 387"/>
                <a:gd name="T85" fmla="*/ 58 h 404"/>
                <a:gd name="T86" fmla="*/ 311 w 387"/>
                <a:gd name="T87" fmla="*/ 56 h 404"/>
                <a:gd name="T88" fmla="*/ 318 w 387"/>
                <a:gd name="T89" fmla="*/ 49 h 404"/>
                <a:gd name="T90" fmla="*/ 328 w 387"/>
                <a:gd name="T91" fmla="*/ 60 h 404"/>
                <a:gd name="T92" fmla="*/ 323 w 387"/>
                <a:gd name="T93" fmla="*/ 47 h 404"/>
                <a:gd name="T94" fmla="*/ 335 w 387"/>
                <a:gd name="T95" fmla="*/ 40 h 404"/>
                <a:gd name="T96" fmla="*/ 348 w 387"/>
                <a:gd name="T97" fmla="*/ 45 h 404"/>
                <a:gd name="T98" fmla="*/ 344 w 387"/>
                <a:gd name="T99" fmla="*/ 34 h 404"/>
                <a:gd name="T100" fmla="*/ 289 w 387"/>
                <a:gd name="T101" fmla="*/ 248 h 404"/>
                <a:gd name="T102" fmla="*/ 227 w 387"/>
                <a:gd name="T103" fmla="*/ 384 h 404"/>
                <a:gd name="T104" fmla="*/ 224 w 387"/>
                <a:gd name="T105" fmla="*/ 399 h 404"/>
                <a:gd name="T106" fmla="*/ 225 w 387"/>
                <a:gd name="T107" fmla="*/ 404 h 404"/>
                <a:gd name="T108" fmla="*/ 291 w 387"/>
                <a:gd name="T109" fmla="*/ 275 h 404"/>
                <a:gd name="T110" fmla="*/ 382 w 387"/>
                <a:gd name="T111" fmla="*/ 1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7" h="404">
                  <a:moveTo>
                    <a:pt x="382" y="10"/>
                  </a:moveTo>
                  <a:cubicBezTo>
                    <a:pt x="383" y="5"/>
                    <a:pt x="378" y="0"/>
                    <a:pt x="372" y="3"/>
                  </a:cubicBezTo>
                  <a:cubicBezTo>
                    <a:pt x="308" y="38"/>
                    <a:pt x="245" y="78"/>
                    <a:pt x="182" y="115"/>
                  </a:cubicBezTo>
                  <a:cubicBezTo>
                    <a:pt x="142" y="139"/>
                    <a:pt x="103" y="162"/>
                    <a:pt x="64" y="186"/>
                  </a:cubicBezTo>
                  <a:cubicBezTo>
                    <a:pt x="43" y="200"/>
                    <a:pt x="19" y="212"/>
                    <a:pt x="2" y="230"/>
                  </a:cubicBezTo>
                  <a:cubicBezTo>
                    <a:pt x="0" y="232"/>
                    <a:pt x="0" y="235"/>
                    <a:pt x="1" y="236"/>
                  </a:cubicBezTo>
                  <a:cubicBezTo>
                    <a:pt x="2" y="237"/>
                    <a:pt x="2" y="238"/>
                    <a:pt x="3" y="238"/>
                  </a:cubicBezTo>
                  <a:cubicBezTo>
                    <a:pt x="3" y="238"/>
                    <a:pt x="3" y="238"/>
                    <a:pt x="3" y="238"/>
                  </a:cubicBezTo>
                  <a:cubicBezTo>
                    <a:pt x="5" y="239"/>
                    <a:pt x="8" y="239"/>
                    <a:pt x="9" y="237"/>
                  </a:cubicBezTo>
                  <a:cubicBezTo>
                    <a:pt x="10" y="237"/>
                    <a:pt x="11" y="236"/>
                    <a:pt x="11" y="236"/>
                  </a:cubicBezTo>
                  <a:cubicBezTo>
                    <a:pt x="13" y="239"/>
                    <a:pt x="16" y="242"/>
                    <a:pt x="20" y="243"/>
                  </a:cubicBezTo>
                  <a:cubicBezTo>
                    <a:pt x="23" y="243"/>
                    <a:pt x="26" y="238"/>
                    <a:pt x="22" y="237"/>
                  </a:cubicBezTo>
                  <a:cubicBezTo>
                    <a:pt x="20" y="235"/>
                    <a:pt x="18" y="234"/>
                    <a:pt x="16" y="232"/>
                  </a:cubicBezTo>
                  <a:cubicBezTo>
                    <a:pt x="21" y="229"/>
                    <a:pt x="25" y="225"/>
                    <a:pt x="30" y="222"/>
                  </a:cubicBezTo>
                  <a:cubicBezTo>
                    <a:pt x="34" y="226"/>
                    <a:pt x="36" y="232"/>
                    <a:pt x="40" y="237"/>
                  </a:cubicBezTo>
                  <a:cubicBezTo>
                    <a:pt x="43" y="239"/>
                    <a:pt x="46" y="237"/>
                    <a:pt x="45" y="234"/>
                  </a:cubicBezTo>
                  <a:cubicBezTo>
                    <a:pt x="45" y="230"/>
                    <a:pt x="42" y="227"/>
                    <a:pt x="40" y="224"/>
                  </a:cubicBezTo>
                  <a:cubicBezTo>
                    <a:pt x="38" y="222"/>
                    <a:pt x="36" y="221"/>
                    <a:pt x="33" y="219"/>
                  </a:cubicBezTo>
                  <a:cubicBezTo>
                    <a:pt x="39" y="215"/>
                    <a:pt x="44" y="212"/>
                    <a:pt x="50" y="208"/>
                  </a:cubicBezTo>
                  <a:cubicBezTo>
                    <a:pt x="52" y="211"/>
                    <a:pt x="55" y="214"/>
                    <a:pt x="58" y="215"/>
                  </a:cubicBezTo>
                  <a:cubicBezTo>
                    <a:pt x="61" y="217"/>
                    <a:pt x="64" y="214"/>
                    <a:pt x="62" y="211"/>
                  </a:cubicBezTo>
                  <a:cubicBezTo>
                    <a:pt x="61" y="208"/>
                    <a:pt x="58" y="206"/>
                    <a:pt x="55" y="204"/>
                  </a:cubicBezTo>
                  <a:cubicBezTo>
                    <a:pt x="60" y="201"/>
                    <a:pt x="64" y="198"/>
                    <a:pt x="69" y="195"/>
                  </a:cubicBezTo>
                  <a:cubicBezTo>
                    <a:pt x="71" y="199"/>
                    <a:pt x="74" y="202"/>
                    <a:pt x="77" y="205"/>
                  </a:cubicBezTo>
                  <a:cubicBezTo>
                    <a:pt x="80" y="207"/>
                    <a:pt x="84" y="207"/>
                    <a:pt x="84" y="203"/>
                  </a:cubicBezTo>
                  <a:cubicBezTo>
                    <a:pt x="84" y="200"/>
                    <a:pt x="81" y="197"/>
                    <a:pt x="79" y="196"/>
                  </a:cubicBezTo>
                  <a:cubicBezTo>
                    <a:pt x="78" y="195"/>
                    <a:pt x="76" y="195"/>
                    <a:pt x="75" y="195"/>
                  </a:cubicBezTo>
                  <a:cubicBezTo>
                    <a:pt x="74" y="195"/>
                    <a:pt x="73" y="194"/>
                    <a:pt x="72" y="193"/>
                  </a:cubicBezTo>
                  <a:cubicBezTo>
                    <a:pt x="77" y="190"/>
                    <a:pt x="82" y="187"/>
                    <a:pt x="88" y="184"/>
                  </a:cubicBezTo>
                  <a:cubicBezTo>
                    <a:pt x="92" y="187"/>
                    <a:pt x="93" y="192"/>
                    <a:pt x="96" y="196"/>
                  </a:cubicBezTo>
                  <a:cubicBezTo>
                    <a:pt x="98" y="198"/>
                    <a:pt x="102" y="195"/>
                    <a:pt x="102" y="192"/>
                  </a:cubicBezTo>
                  <a:cubicBezTo>
                    <a:pt x="101" y="188"/>
                    <a:pt x="97" y="183"/>
                    <a:pt x="93" y="181"/>
                  </a:cubicBezTo>
                  <a:cubicBezTo>
                    <a:pt x="96" y="179"/>
                    <a:pt x="100" y="177"/>
                    <a:pt x="103" y="175"/>
                  </a:cubicBezTo>
                  <a:cubicBezTo>
                    <a:pt x="103" y="175"/>
                    <a:pt x="103" y="175"/>
                    <a:pt x="104" y="176"/>
                  </a:cubicBezTo>
                  <a:cubicBezTo>
                    <a:pt x="107" y="179"/>
                    <a:pt x="110" y="183"/>
                    <a:pt x="114" y="186"/>
                  </a:cubicBezTo>
                  <a:cubicBezTo>
                    <a:pt x="116" y="188"/>
                    <a:pt x="120" y="184"/>
                    <a:pt x="118" y="182"/>
                  </a:cubicBezTo>
                  <a:cubicBezTo>
                    <a:pt x="115" y="178"/>
                    <a:pt x="111" y="175"/>
                    <a:pt x="108" y="172"/>
                  </a:cubicBezTo>
                  <a:cubicBezTo>
                    <a:pt x="113" y="168"/>
                    <a:pt x="119" y="165"/>
                    <a:pt x="125" y="162"/>
                  </a:cubicBezTo>
                  <a:cubicBezTo>
                    <a:pt x="125" y="162"/>
                    <a:pt x="125" y="163"/>
                    <a:pt x="125" y="163"/>
                  </a:cubicBezTo>
                  <a:cubicBezTo>
                    <a:pt x="126" y="165"/>
                    <a:pt x="127" y="168"/>
                    <a:pt x="129" y="169"/>
                  </a:cubicBezTo>
                  <a:cubicBezTo>
                    <a:pt x="130" y="169"/>
                    <a:pt x="133" y="169"/>
                    <a:pt x="134" y="167"/>
                  </a:cubicBezTo>
                  <a:cubicBezTo>
                    <a:pt x="134" y="166"/>
                    <a:pt x="134" y="165"/>
                    <a:pt x="134" y="163"/>
                  </a:cubicBezTo>
                  <a:cubicBezTo>
                    <a:pt x="133" y="161"/>
                    <a:pt x="131" y="160"/>
                    <a:pt x="130" y="160"/>
                  </a:cubicBezTo>
                  <a:cubicBezTo>
                    <a:pt x="130" y="160"/>
                    <a:pt x="130" y="160"/>
                    <a:pt x="129" y="160"/>
                  </a:cubicBezTo>
                  <a:cubicBezTo>
                    <a:pt x="129" y="160"/>
                    <a:pt x="129" y="160"/>
                    <a:pt x="129" y="159"/>
                  </a:cubicBezTo>
                  <a:cubicBezTo>
                    <a:pt x="134" y="156"/>
                    <a:pt x="140" y="153"/>
                    <a:pt x="145" y="150"/>
                  </a:cubicBezTo>
                  <a:cubicBezTo>
                    <a:pt x="146" y="150"/>
                    <a:pt x="146" y="150"/>
                    <a:pt x="147" y="151"/>
                  </a:cubicBezTo>
                  <a:cubicBezTo>
                    <a:pt x="149" y="152"/>
                    <a:pt x="151" y="155"/>
                    <a:pt x="153" y="155"/>
                  </a:cubicBezTo>
                  <a:cubicBezTo>
                    <a:pt x="156" y="156"/>
                    <a:pt x="158" y="154"/>
                    <a:pt x="158" y="151"/>
                  </a:cubicBezTo>
                  <a:cubicBezTo>
                    <a:pt x="157" y="149"/>
                    <a:pt x="156" y="147"/>
                    <a:pt x="154" y="145"/>
                  </a:cubicBezTo>
                  <a:cubicBezTo>
                    <a:pt x="158" y="143"/>
                    <a:pt x="161" y="141"/>
                    <a:pt x="165" y="138"/>
                  </a:cubicBezTo>
                  <a:cubicBezTo>
                    <a:pt x="169" y="141"/>
                    <a:pt x="174" y="143"/>
                    <a:pt x="179" y="144"/>
                  </a:cubicBezTo>
                  <a:cubicBezTo>
                    <a:pt x="183" y="144"/>
                    <a:pt x="184" y="138"/>
                    <a:pt x="181" y="136"/>
                  </a:cubicBezTo>
                  <a:cubicBezTo>
                    <a:pt x="179" y="135"/>
                    <a:pt x="176" y="134"/>
                    <a:pt x="174" y="133"/>
                  </a:cubicBezTo>
                  <a:cubicBezTo>
                    <a:pt x="179" y="131"/>
                    <a:pt x="183" y="128"/>
                    <a:pt x="188" y="125"/>
                  </a:cubicBezTo>
                  <a:cubicBezTo>
                    <a:pt x="189" y="126"/>
                    <a:pt x="190" y="127"/>
                    <a:pt x="191" y="128"/>
                  </a:cubicBezTo>
                  <a:cubicBezTo>
                    <a:pt x="195" y="131"/>
                    <a:pt x="198" y="133"/>
                    <a:pt x="203" y="134"/>
                  </a:cubicBezTo>
                  <a:cubicBezTo>
                    <a:pt x="206" y="134"/>
                    <a:pt x="207" y="130"/>
                    <a:pt x="206" y="128"/>
                  </a:cubicBezTo>
                  <a:cubicBezTo>
                    <a:pt x="204" y="124"/>
                    <a:pt x="200" y="122"/>
                    <a:pt x="197" y="120"/>
                  </a:cubicBezTo>
                  <a:cubicBezTo>
                    <a:pt x="197" y="120"/>
                    <a:pt x="196" y="120"/>
                    <a:pt x="196" y="120"/>
                  </a:cubicBezTo>
                  <a:cubicBezTo>
                    <a:pt x="201" y="117"/>
                    <a:pt x="206" y="114"/>
                    <a:pt x="211" y="111"/>
                  </a:cubicBezTo>
                  <a:cubicBezTo>
                    <a:pt x="212" y="112"/>
                    <a:pt x="213" y="112"/>
                    <a:pt x="213" y="112"/>
                  </a:cubicBezTo>
                  <a:cubicBezTo>
                    <a:pt x="215" y="114"/>
                    <a:pt x="218" y="117"/>
                    <a:pt x="221" y="118"/>
                  </a:cubicBezTo>
                  <a:cubicBezTo>
                    <a:pt x="224" y="120"/>
                    <a:pt x="227" y="117"/>
                    <a:pt x="225" y="114"/>
                  </a:cubicBezTo>
                  <a:cubicBezTo>
                    <a:pt x="224" y="111"/>
                    <a:pt x="221" y="109"/>
                    <a:pt x="218" y="107"/>
                  </a:cubicBezTo>
                  <a:cubicBezTo>
                    <a:pt x="222" y="105"/>
                    <a:pt x="226" y="103"/>
                    <a:pt x="230" y="100"/>
                  </a:cubicBezTo>
                  <a:cubicBezTo>
                    <a:pt x="234" y="104"/>
                    <a:pt x="238" y="109"/>
                    <a:pt x="243" y="109"/>
                  </a:cubicBezTo>
                  <a:cubicBezTo>
                    <a:pt x="247" y="110"/>
                    <a:pt x="250" y="106"/>
                    <a:pt x="247" y="103"/>
                  </a:cubicBezTo>
                  <a:cubicBezTo>
                    <a:pt x="245" y="101"/>
                    <a:pt x="242" y="99"/>
                    <a:pt x="239" y="98"/>
                  </a:cubicBezTo>
                  <a:cubicBezTo>
                    <a:pt x="239" y="97"/>
                    <a:pt x="238" y="97"/>
                    <a:pt x="237" y="96"/>
                  </a:cubicBezTo>
                  <a:cubicBezTo>
                    <a:pt x="241" y="94"/>
                    <a:pt x="246" y="91"/>
                    <a:pt x="250" y="89"/>
                  </a:cubicBezTo>
                  <a:cubicBezTo>
                    <a:pt x="250" y="90"/>
                    <a:pt x="252" y="91"/>
                    <a:pt x="253" y="90"/>
                  </a:cubicBezTo>
                  <a:cubicBezTo>
                    <a:pt x="253" y="89"/>
                    <a:pt x="253" y="89"/>
                    <a:pt x="254" y="89"/>
                  </a:cubicBezTo>
                  <a:cubicBezTo>
                    <a:pt x="254" y="89"/>
                    <a:pt x="254" y="90"/>
                    <a:pt x="254" y="90"/>
                  </a:cubicBezTo>
                  <a:cubicBezTo>
                    <a:pt x="255" y="91"/>
                    <a:pt x="256" y="94"/>
                    <a:pt x="257" y="95"/>
                  </a:cubicBezTo>
                  <a:cubicBezTo>
                    <a:pt x="258" y="97"/>
                    <a:pt x="260" y="98"/>
                    <a:pt x="262" y="97"/>
                  </a:cubicBezTo>
                  <a:cubicBezTo>
                    <a:pt x="264" y="97"/>
                    <a:pt x="266" y="94"/>
                    <a:pt x="265" y="92"/>
                  </a:cubicBezTo>
                  <a:cubicBezTo>
                    <a:pt x="264" y="88"/>
                    <a:pt x="262" y="85"/>
                    <a:pt x="259" y="84"/>
                  </a:cubicBezTo>
                  <a:cubicBezTo>
                    <a:pt x="265" y="80"/>
                    <a:pt x="271" y="76"/>
                    <a:pt x="277" y="73"/>
                  </a:cubicBezTo>
                  <a:cubicBezTo>
                    <a:pt x="278" y="78"/>
                    <a:pt x="284" y="82"/>
                    <a:pt x="289" y="80"/>
                  </a:cubicBezTo>
                  <a:cubicBezTo>
                    <a:pt x="292" y="79"/>
                    <a:pt x="293" y="75"/>
                    <a:pt x="290" y="73"/>
                  </a:cubicBezTo>
                  <a:cubicBezTo>
                    <a:pt x="289" y="73"/>
                    <a:pt x="285" y="72"/>
                    <a:pt x="284" y="71"/>
                  </a:cubicBezTo>
                  <a:cubicBezTo>
                    <a:pt x="284" y="70"/>
                    <a:pt x="284" y="69"/>
                    <a:pt x="284" y="69"/>
                  </a:cubicBezTo>
                  <a:cubicBezTo>
                    <a:pt x="289" y="66"/>
                    <a:pt x="295" y="63"/>
                    <a:pt x="301" y="59"/>
                  </a:cubicBezTo>
                  <a:cubicBezTo>
                    <a:pt x="304" y="63"/>
                    <a:pt x="309" y="66"/>
                    <a:pt x="312" y="62"/>
                  </a:cubicBezTo>
                  <a:cubicBezTo>
                    <a:pt x="313" y="60"/>
                    <a:pt x="314" y="59"/>
                    <a:pt x="313" y="58"/>
                  </a:cubicBezTo>
                  <a:cubicBezTo>
                    <a:pt x="313" y="58"/>
                    <a:pt x="313" y="58"/>
                    <a:pt x="313" y="58"/>
                  </a:cubicBezTo>
                  <a:cubicBezTo>
                    <a:pt x="313" y="57"/>
                    <a:pt x="312" y="56"/>
                    <a:pt x="311" y="56"/>
                  </a:cubicBezTo>
                  <a:cubicBezTo>
                    <a:pt x="311" y="55"/>
                    <a:pt x="310" y="55"/>
                    <a:pt x="309" y="54"/>
                  </a:cubicBezTo>
                  <a:cubicBezTo>
                    <a:pt x="312" y="53"/>
                    <a:pt x="315" y="51"/>
                    <a:pt x="318" y="49"/>
                  </a:cubicBezTo>
                  <a:cubicBezTo>
                    <a:pt x="318" y="50"/>
                    <a:pt x="319" y="50"/>
                    <a:pt x="319" y="51"/>
                  </a:cubicBezTo>
                  <a:cubicBezTo>
                    <a:pt x="321" y="54"/>
                    <a:pt x="324" y="58"/>
                    <a:pt x="328" y="60"/>
                  </a:cubicBezTo>
                  <a:cubicBezTo>
                    <a:pt x="331" y="62"/>
                    <a:pt x="334" y="58"/>
                    <a:pt x="332" y="55"/>
                  </a:cubicBezTo>
                  <a:cubicBezTo>
                    <a:pt x="331" y="52"/>
                    <a:pt x="327" y="49"/>
                    <a:pt x="323" y="47"/>
                  </a:cubicBezTo>
                  <a:cubicBezTo>
                    <a:pt x="323" y="46"/>
                    <a:pt x="323" y="46"/>
                    <a:pt x="323" y="46"/>
                  </a:cubicBezTo>
                  <a:cubicBezTo>
                    <a:pt x="327" y="44"/>
                    <a:pt x="331" y="42"/>
                    <a:pt x="335" y="40"/>
                  </a:cubicBezTo>
                  <a:cubicBezTo>
                    <a:pt x="335" y="40"/>
                    <a:pt x="335" y="40"/>
                    <a:pt x="335" y="40"/>
                  </a:cubicBezTo>
                  <a:cubicBezTo>
                    <a:pt x="340" y="38"/>
                    <a:pt x="343" y="44"/>
                    <a:pt x="348" y="45"/>
                  </a:cubicBezTo>
                  <a:cubicBezTo>
                    <a:pt x="350" y="46"/>
                    <a:pt x="353" y="44"/>
                    <a:pt x="352" y="42"/>
                  </a:cubicBezTo>
                  <a:cubicBezTo>
                    <a:pt x="351" y="38"/>
                    <a:pt x="347" y="35"/>
                    <a:pt x="344" y="34"/>
                  </a:cubicBezTo>
                  <a:cubicBezTo>
                    <a:pt x="354" y="29"/>
                    <a:pt x="363" y="23"/>
                    <a:pt x="373" y="17"/>
                  </a:cubicBezTo>
                  <a:cubicBezTo>
                    <a:pt x="339" y="92"/>
                    <a:pt x="322" y="173"/>
                    <a:pt x="289" y="248"/>
                  </a:cubicBezTo>
                  <a:cubicBezTo>
                    <a:pt x="274" y="283"/>
                    <a:pt x="250" y="316"/>
                    <a:pt x="239" y="352"/>
                  </a:cubicBezTo>
                  <a:cubicBezTo>
                    <a:pt x="236" y="363"/>
                    <a:pt x="231" y="374"/>
                    <a:pt x="227" y="384"/>
                  </a:cubicBezTo>
                  <a:cubicBezTo>
                    <a:pt x="225" y="389"/>
                    <a:pt x="224" y="393"/>
                    <a:pt x="222" y="397"/>
                  </a:cubicBezTo>
                  <a:cubicBezTo>
                    <a:pt x="221" y="400"/>
                    <a:pt x="222" y="399"/>
                    <a:pt x="224" y="399"/>
                  </a:cubicBezTo>
                  <a:cubicBezTo>
                    <a:pt x="223" y="399"/>
                    <a:pt x="223" y="399"/>
                    <a:pt x="223" y="400"/>
                  </a:cubicBezTo>
                  <a:cubicBezTo>
                    <a:pt x="221" y="401"/>
                    <a:pt x="223" y="404"/>
                    <a:pt x="225" y="404"/>
                  </a:cubicBezTo>
                  <a:cubicBezTo>
                    <a:pt x="235" y="404"/>
                    <a:pt x="243" y="379"/>
                    <a:pt x="246" y="372"/>
                  </a:cubicBezTo>
                  <a:cubicBezTo>
                    <a:pt x="261" y="340"/>
                    <a:pt x="276" y="307"/>
                    <a:pt x="291" y="275"/>
                  </a:cubicBezTo>
                  <a:cubicBezTo>
                    <a:pt x="331" y="193"/>
                    <a:pt x="348" y="102"/>
                    <a:pt x="386" y="19"/>
                  </a:cubicBezTo>
                  <a:cubicBezTo>
                    <a:pt x="387" y="15"/>
                    <a:pt x="385" y="11"/>
                    <a:pt x="382" y="1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0702925" y="5149772"/>
              <a:ext cx="947738" cy="990600"/>
            </a:xfrm>
            <a:custGeom>
              <a:avLst/>
              <a:gdLst>
                <a:gd name="T0" fmla="*/ 249 w 251"/>
                <a:gd name="T1" fmla="*/ 19 h 262"/>
                <a:gd name="T2" fmla="*/ 250 w 251"/>
                <a:gd name="T3" fmla="*/ 16 h 262"/>
                <a:gd name="T4" fmla="*/ 247 w 251"/>
                <a:gd name="T5" fmla="*/ 10 h 262"/>
                <a:gd name="T6" fmla="*/ 240 w 251"/>
                <a:gd name="T7" fmla="*/ 1 h 262"/>
                <a:gd name="T8" fmla="*/ 138 w 251"/>
                <a:gd name="T9" fmla="*/ 60 h 262"/>
                <a:gd name="T10" fmla="*/ 4 w 251"/>
                <a:gd name="T11" fmla="*/ 151 h 262"/>
                <a:gd name="T12" fmla="*/ 7 w 251"/>
                <a:gd name="T13" fmla="*/ 156 h 262"/>
                <a:gd name="T14" fmla="*/ 128 w 251"/>
                <a:gd name="T15" fmla="*/ 83 h 262"/>
                <a:gd name="T16" fmla="*/ 238 w 251"/>
                <a:gd name="T17" fmla="*/ 15 h 262"/>
                <a:gd name="T18" fmla="*/ 236 w 251"/>
                <a:gd name="T19" fmla="*/ 19 h 262"/>
                <a:gd name="T20" fmla="*/ 22 w 251"/>
                <a:gd name="T21" fmla="*/ 158 h 262"/>
                <a:gd name="T22" fmla="*/ 27 w 251"/>
                <a:gd name="T23" fmla="*/ 164 h 262"/>
                <a:gd name="T24" fmla="*/ 230 w 251"/>
                <a:gd name="T25" fmla="*/ 37 h 262"/>
                <a:gd name="T26" fmla="*/ 130 w 251"/>
                <a:gd name="T27" fmla="*/ 254 h 262"/>
                <a:gd name="T28" fmla="*/ 129 w 251"/>
                <a:gd name="T29" fmla="*/ 252 h 262"/>
                <a:gd name="T30" fmla="*/ 58 w 251"/>
                <a:gd name="T31" fmla="*/ 192 h 262"/>
                <a:gd name="T32" fmla="*/ 5 w 251"/>
                <a:gd name="T33" fmla="*/ 161 h 262"/>
                <a:gd name="T34" fmla="*/ 3 w 251"/>
                <a:gd name="T35" fmla="*/ 164 h 262"/>
                <a:gd name="T36" fmla="*/ 17 w 251"/>
                <a:gd name="T37" fmla="*/ 177 h 262"/>
                <a:gd name="T38" fmla="*/ 53 w 251"/>
                <a:gd name="T39" fmla="*/ 205 h 262"/>
                <a:gd name="T40" fmla="*/ 122 w 251"/>
                <a:gd name="T41" fmla="*/ 261 h 262"/>
                <a:gd name="T42" fmla="*/ 130 w 251"/>
                <a:gd name="T43" fmla="*/ 257 h 262"/>
                <a:gd name="T44" fmla="*/ 134 w 251"/>
                <a:gd name="T45" fmla="*/ 257 h 262"/>
                <a:gd name="T46" fmla="*/ 245 w 251"/>
                <a:gd name="T47" fmla="*/ 28 h 262"/>
                <a:gd name="T48" fmla="*/ 247 w 251"/>
                <a:gd name="T49" fmla="*/ 27 h 262"/>
                <a:gd name="T50" fmla="*/ 249 w 251"/>
                <a:gd name="T51" fmla="*/ 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62">
                  <a:moveTo>
                    <a:pt x="249" y="19"/>
                  </a:moveTo>
                  <a:cubicBezTo>
                    <a:pt x="249" y="18"/>
                    <a:pt x="249" y="17"/>
                    <a:pt x="250" y="16"/>
                  </a:cubicBezTo>
                  <a:cubicBezTo>
                    <a:pt x="250" y="14"/>
                    <a:pt x="249" y="11"/>
                    <a:pt x="247" y="10"/>
                  </a:cubicBezTo>
                  <a:cubicBezTo>
                    <a:pt x="249" y="6"/>
                    <a:pt x="246" y="0"/>
                    <a:pt x="240" y="1"/>
                  </a:cubicBezTo>
                  <a:cubicBezTo>
                    <a:pt x="200" y="7"/>
                    <a:pt x="170" y="37"/>
                    <a:pt x="138" y="60"/>
                  </a:cubicBezTo>
                  <a:cubicBezTo>
                    <a:pt x="94" y="91"/>
                    <a:pt x="48" y="119"/>
                    <a:pt x="4" y="151"/>
                  </a:cubicBezTo>
                  <a:cubicBezTo>
                    <a:pt x="0" y="153"/>
                    <a:pt x="3" y="158"/>
                    <a:pt x="7" y="156"/>
                  </a:cubicBezTo>
                  <a:cubicBezTo>
                    <a:pt x="49" y="135"/>
                    <a:pt x="88" y="109"/>
                    <a:pt x="128" y="83"/>
                  </a:cubicBezTo>
                  <a:cubicBezTo>
                    <a:pt x="163" y="60"/>
                    <a:pt x="196" y="27"/>
                    <a:pt x="238" y="15"/>
                  </a:cubicBezTo>
                  <a:cubicBezTo>
                    <a:pt x="237" y="17"/>
                    <a:pt x="237" y="18"/>
                    <a:pt x="236" y="19"/>
                  </a:cubicBezTo>
                  <a:cubicBezTo>
                    <a:pt x="162" y="61"/>
                    <a:pt x="89" y="106"/>
                    <a:pt x="22" y="158"/>
                  </a:cubicBezTo>
                  <a:cubicBezTo>
                    <a:pt x="19" y="161"/>
                    <a:pt x="23" y="166"/>
                    <a:pt x="27" y="164"/>
                  </a:cubicBezTo>
                  <a:cubicBezTo>
                    <a:pt x="95" y="123"/>
                    <a:pt x="160" y="76"/>
                    <a:pt x="230" y="37"/>
                  </a:cubicBezTo>
                  <a:cubicBezTo>
                    <a:pt x="200" y="111"/>
                    <a:pt x="154" y="178"/>
                    <a:pt x="130" y="254"/>
                  </a:cubicBezTo>
                  <a:cubicBezTo>
                    <a:pt x="130" y="253"/>
                    <a:pt x="129" y="252"/>
                    <a:pt x="129" y="252"/>
                  </a:cubicBezTo>
                  <a:cubicBezTo>
                    <a:pt x="111" y="229"/>
                    <a:pt x="80" y="210"/>
                    <a:pt x="58" y="192"/>
                  </a:cubicBezTo>
                  <a:cubicBezTo>
                    <a:pt x="47" y="183"/>
                    <a:pt x="19" y="155"/>
                    <a:pt x="5" y="161"/>
                  </a:cubicBezTo>
                  <a:cubicBezTo>
                    <a:pt x="4" y="161"/>
                    <a:pt x="3" y="162"/>
                    <a:pt x="3" y="164"/>
                  </a:cubicBezTo>
                  <a:cubicBezTo>
                    <a:pt x="5" y="171"/>
                    <a:pt x="12" y="173"/>
                    <a:pt x="17" y="177"/>
                  </a:cubicBezTo>
                  <a:cubicBezTo>
                    <a:pt x="30" y="186"/>
                    <a:pt x="42" y="196"/>
                    <a:pt x="53" y="205"/>
                  </a:cubicBezTo>
                  <a:cubicBezTo>
                    <a:pt x="75" y="223"/>
                    <a:pt x="97" y="249"/>
                    <a:pt x="122" y="261"/>
                  </a:cubicBezTo>
                  <a:cubicBezTo>
                    <a:pt x="126" y="262"/>
                    <a:pt x="129" y="260"/>
                    <a:pt x="130" y="257"/>
                  </a:cubicBezTo>
                  <a:cubicBezTo>
                    <a:pt x="131" y="258"/>
                    <a:pt x="133" y="259"/>
                    <a:pt x="134" y="257"/>
                  </a:cubicBezTo>
                  <a:cubicBezTo>
                    <a:pt x="171" y="181"/>
                    <a:pt x="218" y="108"/>
                    <a:pt x="245" y="28"/>
                  </a:cubicBezTo>
                  <a:cubicBezTo>
                    <a:pt x="246" y="28"/>
                    <a:pt x="247" y="28"/>
                    <a:pt x="247" y="27"/>
                  </a:cubicBezTo>
                  <a:cubicBezTo>
                    <a:pt x="251" y="25"/>
                    <a:pt x="251" y="21"/>
                    <a:pt x="249" y="19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174284" y="4800600"/>
            <a:ext cx="1652588" cy="1595438"/>
            <a:chOff x="5146675" y="2630488"/>
            <a:chExt cx="1652588" cy="1595438"/>
          </a:xfrm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5808663" y="2868613"/>
              <a:ext cx="173038" cy="207963"/>
            </a:xfrm>
            <a:custGeom>
              <a:avLst/>
              <a:gdLst>
                <a:gd name="T0" fmla="*/ 42 w 46"/>
                <a:gd name="T1" fmla="*/ 24 h 55"/>
                <a:gd name="T2" fmla="*/ 43 w 46"/>
                <a:gd name="T3" fmla="*/ 20 h 55"/>
                <a:gd name="T4" fmla="*/ 34 w 46"/>
                <a:gd name="T5" fmla="*/ 13 h 55"/>
                <a:gd name="T6" fmla="*/ 35 w 46"/>
                <a:gd name="T7" fmla="*/ 11 h 55"/>
                <a:gd name="T8" fmla="*/ 27 w 46"/>
                <a:gd name="T9" fmla="*/ 3 h 55"/>
                <a:gd name="T10" fmla="*/ 3 w 46"/>
                <a:gd name="T11" fmla="*/ 30 h 55"/>
                <a:gd name="T12" fmla="*/ 12 w 46"/>
                <a:gd name="T13" fmla="*/ 36 h 55"/>
                <a:gd name="T14" fmla="*/ 23 w 46"/>
                <a:gd name="T15" fmla="*/ 41 h 55"/>
                <a:gd name="T16" fmla="*/ 27 w 46"/>
                <a:gd name="T17" fmla="*/ 36 h 55"/>
                <a:gd name="T18" fmla="*/ 24 w 46"/>
                <a:gd name="T19" fmla="*/ 42 h 55"/>
                <a:gd name="T20" fmla="*/ 35 w 46"/>
                <a:gd name="T21" fmla="*/ 48 h 55"/>
                <a:gd name="T22" fmla="*/ 36 w 46"/>
                <a:gd name="T23" fmla="*/ 47 h 55"/>
                <a:gd name="T24" fmla="*/ 39 w 46"/>
                <a:gd name="T25" fmla="*/ 47 h 55"/>
                <a:gd name="T26" fmla="*/ 46 w 46"/>
                <a:gd name="T27" fmla="*/ 30 h 55"/>
                <a:gd name="T28" fmla="*/ 42 w 46"/>
                <a:gd name="T29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55">
                  <a:moveTo>
                    <a:pt x="42" y="24"/>
                  </a:moveTo>
                  <a:cubicBezTo>
                    <a:pt x="42" y="23"/>
                    <a:pt x="42" y="21"/>
                    <a:pt x="43" y="20"/>
                  </a:cubicBezTo>
                  <a:cubicBezTo>
                    <a:pt x="44" y="15"/>
                    <a:pt x="38" y="10"/>
                    <a:pt x="34" y="13"/>
                  </a:cubicBezTo>
                  <a:cubicBezTo>
                    <a:pt x="34" y="12"/>
                    <a:pt x="35" y="12"/>
                    <a:pt x="35" y="11"/>
                  </a:cubicBezTo>
                  <a:cubicBezTo>
                    <a:pt x="37" y="7"/>
                    <a:pt x="32" y="0"/>
                    <a:pt x="27" y="3"/>
                  </a:cubicBezTo>
                  <a:cubicBezTo>
                    <a:pt x="17" y="10"/>
                    <a:pt x="8" y="19"/>
                    <a:pt x="3" y="30"/>
                  </a:cubicBezTo>
                  <a:cubicBezTo>
                    <a:pt x="0" y="36"/>
                    <a:pt x="8" y="41"/>
                    <a:pt x="12" y="36"/>
                  </a:cubicBezTo>
                  <a:cubicBezTo>
                    <a:pt x="11" y="42"/>
                    <a:pt x="18" y="46"/>
                    <a:pt x="23" y="41"/>
                  </a:cubicBezTo>
                  <a:cubicBezTo>
                    <a:pt x="24" y="39"/>
                    <a:pt x="26" y="37"/>
                    <a:pt x="27" y="36"/>
                  </a:cubicBezTo>
                  <a:cubicBezTo>
                    <a:pt x="26" y="38"/>
                    <a:pt x="25" y="40"/>
                    <a:pt x="24" y="42"/>
                  </a:cubicBezTo>
                  <a:cubicBezTo>
                    <a:pt x="20" y="49"/>
                    <a:pt x="31" y="55"/>
                    <a:pt x="35" y="48"/>
                  </a:cubicBezTo>
                  <a:cubicBezTo>
                    <a:pt x="35" y="48"/>
                    <a:pt x="36" y="47"/>
                    <a:pt x="36" y="47"/>
                  </a:cubicBezTo>
                  <a:cubicBezTo>
                    <a:pt x="37" y="47"/>
                    <a:pt x="38" y="47"/>
                    <a:pt x="39" y="47"/>
                  </a:cubicBezTo>
                  <a:cubicBezTo>
                    <a:pt x="45" y="45"/>
                    <a:pt x="46" y="36"/>
                    <a:pt x="46" y="30"/>
                  </a:cubicBezTo>
                  <a:cubicBezTo>
                    <a:pt x="46" y="27"/>
                    <a:pt x="44" y="25"/>
                    <a:pt x="42" y="24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46675" y="2630488"/>
              <a:ext cx="1652588" cy="1595438"/>
            </a:xfrm>
            <a:custGeom>
              <a:avLst/>
              <a:gdLst>
                <a:gd name="T0" fmla="*/ 418 w 437"/>
                <a:gd name="T1" fmla="*/ 253 h 422"/>
                <a:gd name="T2" fmla="*/ 420 w 437"/>
                <a:gd name="T3" fmla="*/ 226 h 422"/>
                <a:gd name="T4" fmla="*/ 430 w 437"/>
                <a:gd name="T5" fmla="*/ 177 h 422"/>
                <a:gd name="T6" fmla="*/ 415 w 437"/>
                <a:gd name="T7" fmla="*/ 161 h 422"/>
                <a:gd name="T8" fmla="*/ 409 w 437"/>
                <a:gd name="T9" fmla="*/ 129 h 422"/>
                <a:gd name="T10" fmla="*/ 243 w 437"/>
                <a:gd name="T11" fmla="*/ 25 h 422"/>
                <a:gd name="T12" fmla="*/ 224 w 437"/>
                <a:gd name="T13" fmla="*/ 8 h 422"/>
                <a:gd name="T14" fmla="*/ 161 w 437"/>
                <a:gd name="T15" fmla="*/ 102 h 422"/>
                <a:gd name="T16" fmla="*/ 118 w 437"/>
                <a:gd name="T17" fmla="*/ 149 h 422"/>
                <a:gd name="T18" fmla="*/ 150 w 437"/>
                <a:gd name="T19" fmla="*/ 198 h 422"/>
                <a:gd name="T20" fmla="*/ 136 w 437"/>
                <a:gd name="T21" fmla="*/ 213 h 422"/>
                <a:gd name="T22" fmla="*/ 91 w 437"/>
                <a:gd name="T23" fmla="*/ 246 h 422"/>
                <a:gd name="T24" fmla="*/ 251 w 437"/>
                <a:gd name="T25" fmla="*/ 384 h 422"/>
                <a:gd name="T26" fmla="*/ 270 w 437"/>
                <a:gd name="T27" fmla="*/ 421 h 422"/>
                <a:gd name="T28" fmla="*/ 403 w 437"/>
                <a:gd name="T29" fmla="*/ 370 h 422"/>
                <a:gd name="T30" fmla="*/ 393 w 437"/>
                <a:gd name="T31" fmla="*/ 324 h 422"/>
                <a:gd name="T32" fmla="*/ 412 w 437"/>
                <a:gd name="T33" fmla="*/ 312 h 422"/>
                <a:gd name="T34" fmla="*/ 425 w 437"/>
                <a:gd name="T35" fmla="*/ 268 h 422"/>
                <a:gd name="T36" fmla="*/ 412 w 437"/>
                <a:gd name="T37" fmla="*/ 173 h 422"/>
                <a:gd name="T38" fmla="*/ 372 w 437"/>
                <a:gd name="T39" fmla="*/ 156 h 422"/>
                <a:gd name="T40" fmla="*/ 225 w 437"/>
                <a:gd name="T41" fmla="*/ 42 h 422"/>
                <a:gd name="T42" fmla="*/ 216 w 437"/>
                <a:gd name="T43" fmla="*/ 57 h 422"/>
                <a:gd name="T44" fmla="*/ 265 w 437"/>
                <a:gd name="T45" fmla="*/ 74 h 422"/>
                <a:gd name="T46" fmla="*/ 242 w 437"/>
                <a:gd name="T47" fmla="*/ 51 h 422"/>
                <a:gd name="T48" fmla="*/ 301 w 437"/>
                <a:gd name="T49" fmla="*/ 83 h 422"/>
                <a:gd name="T50" fmla="*/ 254 w 437"/>
                <a:gd name="T51" fmla="*/ 128 h 422"/>
                <a:gd name="T52" fmla="*/ 193 w 437"/>
                <a:gd name="T53" fmla="*/ 136 h 422"/>
                <a:gd name="T54" fmla="*/ 172 w 437"/>
                <a:gd name="T55" fmla="*/ 85 h 422"/>
                <a:gd name="T56" fmla="*/ 129 w 437"/>
                <a:gd name="T57" fmla="*/ 151 h 422"/>
                <a:gd name="T58" fmla="*/ 247 w 437"/>
                <a:gd name="T59" fmla="*/ 135 h 422"/>
                <a:gd name="T60" fmla="*/ 385 w 437"/>
                <a:gd name="T61" fmla="*/ 136 h 422"/>
                <a:gd name="T62" fmla="*/ 146 w 437"/>
                <a:gd name="T63" fmla="*/ 149 h 422"/>
                <a:gd name="T64" fmla="*/ 335 w 437"/>
                <a:gd name="T65" fmla="*/ 185 h 422"/>
                <a:gd name="T66" fmla="*/ 130 w 437"/>
                <a:gd name="T67" fmla="*/ 156 h 422"/>
                <a:gd name="T68" fmla="*/ 360 w 437"/>
                <a:gd name="T69" fmla="*/ 221 h 422"/>
                <a:gd name="T70" fmla="*/ 396 w 437"/>
                <a:gd name="T71" fmla="*/ 201 h 422"/>
                <a:gd name="T72" fmla="*/ 149 w 437"/>
                <a:gd name="T73" fmla="*/ 209 h 422"/>
                <a:gd name="T74" fmla="*/ 275 w 437"/>
                <a:gd name="T75" fmla="*/ 253 h 422"/>
                <a:gd name="T76" fmla="*/ 143 w 437"/>
                <a:gd name="T77" fmla="*/ 219 h 422"/>
                <a:gd name="T78" fmla="*/ 308 w 437"/>
                <a:gd name="T79" fmla="*/ 372 h 422"/>
                <a:gd name="T80" fmla="*/ 350 w 437"/>
                <a:gd name="T81" fmla="*/ 359 h 422"/>
                <a:gd name="T82" fmla="*/ 346 w 437"/>
                <a:gd name="T83" fmla="*/ 338 h 422"/>
                <a:gd name="T84" fmla="*/ 290 w 437"/>
                <a:gd name="T85" fmla="*/ 350 h 422"/>
                <a:gd name="T86" fmla="*/ 285 w 437"/>
                <a:gd name="T87" fmla="*/ 364 h 422"/>
                <a:gd name="T88" fmla="*/ 264 w 437"/>
                <a:gd name="T89" fmla="*/ 362 h 422"/>
                <a:gd name="T90" fmla="*/ 308 w 437"/>
                <a:gd name="T91" fmla="*/ 332 h 422"/>
                <a:gd name="T92" fmla="*/ 291 w 437"/>
                <a:gd name="T93" fmla="*/ 380 h 422"/>
                <a:gd name="T94" fmla="*/ 224 w 437"/>
                <a:gd name="T95" fmla="*/ 335 h 422"/>
                <a:gd name="T96" fmla="*/ 91 w 437"/>
                <a:gd name="T97" fmla="*/ 257 h 422"/>
                <a:gd name="T98" fmla="*/ 225 w 437"/>
                <a:gd name="T99" fmla="*/ 340 h 422"/>
                <a:gd name="T100" fmla="*/ 146 w 437"/>
                <a:gd name="T101" fmla="*/ 254 h 422"/>
                <a:gd name="T102" fmla="*/ 322 w 437"/>
                <a:gd name="T103" fmla="*/ 297 h 422"/>
                <a:gd name="T104" fmla="*/ 297 w 437"/>
                <a:gd name="T105" fmla="*/ 319 h 422"/>
                <a:gd name="T106" fmla="*/ 410 w 437"/>
                <a:gd name="T107" fmla="*/ 2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7" h="422">
                  <a:moveTo>
                    <a:pt x="425" y="268"/>
                  </a:moveTo>
                  <a:cubicBezTo>
                    <a:pt x="423" y="268"/>
                    <a:pt x="422" y="268"/>
                    <a:pt x="420" y="269"/>
                  </a:cubicBezTo>
                  <a:cubicBezTo>
                    <a:pt x="420" y="263"/>
                    <a:pt x="419" y="258"/>
                    <a:pt x="418" y="253"/>
                  </a:cubicBezTo>
                  <a:cubicBezTo>
                    <a:pt x="417" y="245"/>
                    <a:pt x="419" y="236"/>
                    <a:pt x="416" y="228"/>
                  </a:cubicBezTo>
                  <a:cubicBezTo>
                    <a:pt x="415" y="228"/>
                    <a:pt x="415" y="228"/>
                    <a:pt x="415" y="227"/>
                  </a:cubicBezTo>
                  <a:cubicBezTo>
                    <a:pt x="417" y="227"/>
                    <a:pt x="419" y="226"/>
                    <a:pt x="420" y="226"/>
                  </a:cubicBezTo>
                  <a:cubicBezTo>
                    <a:pt x="423" y="225"/>
                    <a:pt x="426" y="221"/>
                    <a:pt x="425" y="218"/>
                  </a:cubicBezTo>
                  <a:cubicBezTo>
                    <a:pt x="420" y="208"/>
                    <a:pt x="416" y="200"/>
                    <a:pt x="407" y="193"/>
                  </a:cubicBezTo>
                  <a:cubicBezTo>
                    <a:pt x="417" y="187"/>
                    <a:pt x="425" y="181"/>
                    <a:pt x="430" y="177"/>
                  </a:cubicBezTo>
                  <a:cubicBezTo>
                    <a:pt x="437" y="172"/>
                    <a:pt x="430" y="160"/>
                    <a:pt x="423" y="165"/>
                  </a:cubicBezTo>
                  <a:cubicBezTo>
                    <a:pt x="420" y="167"/>
                    <a:pt x="418" y="168"/>
                    <a:pt x="416" y="170"/>
                  </a:cubicBezTo>
                  <a:cubicBezTo>
                    <a:pt x="417" y="167"/>
                    <a:pt x="416" y="164"/>
                    <a:pt x="415" y="161"/>
                  </a:cubicBezTo>
                  <a:cubicBezTo>
                    <a:pt x="414" y="154"/>
                    <a:pt x="414" y="147"/>
                    <a:pt x="415" y="141"/>
                  </a:cubicBezTo>
                  <a:cubicBezTo>
                    <a:pt x="416" y="138"/>
                    <a:pt x="414" y="135"/>
                    <a:pt x="412" y="134"/>
                  </a:cubicBezTo>
                  <a:cubicBezTo>
                    <a:pt x="413" y="132"/>
                    <a:pt x="411" y="129"/>
                    <a:pt x="409" y="129"/>
                  </a:cubicBezTo>
                  <a:cubicBezTo>
                    <a:pt x="408" y="126"/>
                    <a:pt x="406" y="123"/>
                    <a:pt x="402" y="123"/>
                  </a:cubicBezTo>
                  <a:cubicBezTo>
                    <a:pt x="369" y="121"/>
                    <a:pt x="341" y="109"/>
                    <a:pt x="312" y="97"/>
                  </a:cubicBezTo>
                  <a:cubicBezTo>
                    <a:pt x="328" y="52"/>
                    <a:pt x="285" y="10"/>
                    <a:pt x="243" y="25"/>
                  </a:cubicBezTo>
                  <a:cubicBezTo>
                    <a:pt x="243" y="19"/>
                    <a:pt x="244" y="13"/>
                    <a:pt x="242" y="7"/>
                  </a:cubicBezTo>
                  <a:cubicBezTo>
                    <a:pt x="241" y="3"/>
                    <a:pt x="238" y="2"/>
                    <a:pt x="235" y="2"/>
                  </a:cubicBezTo>
                  <a:cubicBezTo>
                    <a:pt x="231" y="0"/>
                    <a:pt x="224" y="2"/>
                    <a:pt x="224" y="8"/>
                  </a:cubicBezTo>
                  <a:cubicBezTo>
                    <a:pt x="224" y="16"/>
                    <a:pt x="224" y="24"/>
                    <a:pt x="225" y="32"/>
                  </a:cubicBezTo>
                  <a:cubicBezTo>
                    <a:pt x="209" y="33"/>
                    <a:pt x="192" y="37"/>
                    <a:pt x="179" y="45"/>
                  </a:cubicBezTo>
                  <a:cubicBezTo>
                    <a:pt x="161" y="57"/>
                    <a:pt x="158" y="82"/>
                    <a:pt x="161" y="102"/>
                  </a:cubicBezTo>
                  <a:cubicBezTo>
                    <a:pt x="161" y="107"/>
                    <a:pt x="163" y="111"/>
                    <a:pt x="164" y="116"/>
                  </a:cubicBezTo>
                  <a:cubicBezTo>
                    <a:pt x="159" y="120"/>
                    <a:pt x="153" y="126"/>
                    <a:pt x="148" y="131"/>
                  </a:cubicBezTo>
                  <a:cubicBezTo>
                    <a:pt x="139" y="138"/>
                    <a:pt x="129" y="144"/>
                    <a:pt x="118" y="149"/>
                  </a:cubicBezTo>
                  <a:cubicBezTo>
                    <a:pt x="115" y="151"/>
                    <a:pt x="117" y="155"/>
                    <a:pt x="120" y="154"/>
                  </a:cubicBezTo>
                  <a:cubicBezTo>
                    <a:pt x="121" y="154"/>
                    <a:pt x="122" y="154"/>
                    <a:pt x="123" y="153"/>
                  </a:cubicBezTo>
                  <a:cubicBezTo>
                    <a:pt x="109" y="173"/>
                    <a:pt x="123" y="188"/>
                    <a:pt x="150" y="198"/>
                  </a:cubicBezTo>
                  <a:cubicBezTo>
                    <a:pt x="150" y="198"/>
                    <a:pt x="150" y="198"/>
                    <a:pt x="150" y="198"/>
                  </a:cubicBezTo>
                  <a:cubicBezTo>
                    <a:pt x="145" y="202"/>
                    <a:pt x="145" y="203"/>
                    <a:pt x="139" y="208"/>
                  </a:cubicBezTo>
                  <a:cubicBezTo>
                    <a:pt x="137" y="209"/>
                    <a:pt x="136" y="211"/>
                    <a:pt x="136" y="213"/>
                  </a:cubicBezTo>
                  <a:cubicBezTo>
                    <a:pt x="127" y="225"/>
                    <a:pt x="131" y="237"/>
                    <a:pt x="144" y="248"/>
                  </a:cubicBezTo>
                  <a:cubicBezTo>
                    <a:pt x="127" y="243"/>
                    <a:pt x="111" y="243"/>
                    <a:pt x="94" y="245"/>
                  </a:cubicBezTo>
                  <a:cubicBezTo>
                    <a:pt x="93" y="245"/>
                    <a:pt x="92" y="246"/>
                    <a:pt x="91" y="246"/>
                  </a:cubicBezTo>
                  <a:cubicBezTo>
                    <a:pt x="91" y="246"/>
                    <a:pt x="91" y="246"/>
                    <a:pt x="90" y="247"/>
                  </a:cubicBezTo>
                  <a:cubicBezTo>
                    <a:pt x="0" y="321"/>
                    <a:pt x="198" y="377"/>
                    <a:pt x="245" y="388"/>
                  </a:cubicBezTo>
                  <a:cubicBezTo>
                    <a:pt x="248" y="389"/>
                    <a:pt x="251" y="387"/>
                    <a:pt x="251" y="384"/>
                  </a:cubicBezTo>
                  <a:cubicBezTo>
                    <a:pt x="256" y="386"/>
                    <a:pt x="261" y="387"/>
                    <a:pt x="267" y="388"/>
                  </a:cubicBezTo>
                  <a:cubicBezTo>
                    <a:pt x="267" y="396"/>
                    <a:pt x="266" y="404"/>
                    <a:pt x="264" y="413"/>
                  </a:cubicBezTo>
                  <a:cubicBezTo>
                    <a:pt x="263" y="417"/>
                    <a:pt x="266" y="421"/>
                    <a:pt x="270" y="421"/>
                  </a:cubicBezTo>
                  <a:cubicBezTo>
                    <a:pt x="292" y="422"/>
                    <a:pt x="296" y="407"/>
                    <a:pt x="293" y="390"/>
                  </a:cubicBezTo>
                  <a:cubicBezTo>
                    <a:pt x="337" y="392"/>
                    <a:pt x="390" y="384"/>
                    <a:pt x="406" y="381"/>
                  </a:cubicBezTo>
                  <a:cubicBezTo>
                    <a:pt x="413" y="380"/>
                    <a:pt x="410" y="368"/>
                    <a:pt x="403" y="370"/>
                  </a:cubicBezTo>
                  <a:cubicBezTo>
                    <a:pt x="401" y="370"/>
                    <a:pt x="400" y="370"/>
                    <a:pt x="399" y="371"/>
                  </a:cubicBezTo>
                  <a:cubicBezTo>
                    <a:pt x="399" y="371"/>
                    <a:pt x="399" y="371"/>
                    <a:pt x="399" y="371"/>
                  </a:cubicBezTo>
                  <a:cubicBezTo>
                    <a:pt x="390" y="355"/>
                    <a:pt x="391" y="340"/>
                    <a:pt x="393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8" y="322"/>
                    <a:pt x="403" y="322"/>
                    <a:pt x="408" y="321"/>
                  </a:cubicBezTo>
                  <a:cubicBezTo>
                    <a:pt x="412" y="320"/>
                    <a:pt x="414" y="315"/>
                    <a:pt x="412" y="312"/>
                  </a:cubicBezTo>
                  <a:cubicBezTo>
                    <a:pt x="408" y="304"/>
                    <a:pt x="404" y="296"/>
                    <a:pt x="399" y="289"/>
                  </a:cubicBezTo>
                  <a:cubicBezTo>
                    <a:pt x="412" y="286"/>
                    <a:pt x="423" y="282"/>
                    <a:pt x="429" y="278"/>
                  </a:cubicBezTo>
                  <a:cubicBezTo>
                    <a:pt x="435" y="275"/>
                    <a:pt x="431" y="266"/>
                    <a:pt x="425" y="268"/>
                  </a:cubicBezTo>
                  <a:close/>
                  <a:moveTo>
                    <a:pt x="403" y="162"/>
                  </a:moveTo>
                  <a:cubicBezTo>
                    <a:pt x="404" y="165"/>
                    <a:pt x="405" y="168"/>
                    <a:pt x="407" y="170"/>
                  </a:cubicBezTo>
                  <a:cubicBezTo>
                    <a:pt x="408" y="173"/>
                    <a:pt x="410" y="173"/>
                    <a:pt x="412" y="173"/>
                  </a:cubicBezTo>
                  <a:cubicBezTo>
                    <a:pt x="406" y="177"/>
                    <a:pt x="399" y="182"/>
                    <a:pt x="392" y="186"/>
                  </a:cubicBezTo>
                  <a:cubicBezTo>
                    <a:pt x="384" y="191"/>
                    <a:pt x="362" y="205"/>
                    <a:pt x="352" y="197"/>
                  </a:cubicBezTo>
                  <a:cubicBezTo>
                    <a:pt x="337" y="185"/>
                    <a:pt x="364" y="162"/>
                    <a:pt x="372" y="156"/>
                  </a:cubicBezTo>
                  <a:cubicBezTo>
                    <a:pt x="382" y="150"/>
                    <a:pt x="391" y="143"/>
                    <a:pt x="402" y="139"/>
                  </a:cubicBezTo>
                  <a:cubicBezTo>
                    <a:pt x="400" y="147"/>
                    <a:pt x="401" y="154"/>
                    <a:pt x="403" y="162"/>
                  </a:cubicBezTo>
                  <a:close/>
                  <a:moveTo>
                    <a:pt x="225" y="42"/>
                  </a:moveTo>
                  <a:cubicBezTo>
                    <a:pt x="225" y="44"/>
                    <a:pt x="226" y="47"/>
                    <a:pt x="226" y="49"/>
                  </a:cubicBezTo>
                  <a:cubicBezTo>
                    <a:pt x="222" y="49"/>
                    <a:pt x="218" y="50"/>
                    <a:pt x="216" y="52"/>
                  </a:cubicBezTo>
                  <a:cubicBezTo>
                    <a:pt x="214" y="53"/>
                    <a:pt x="215" y="55"/>
                    <a:pt x="216" y="57"/>
                  </a:cubicBezTo>
                  <a:cubicBezTo>
                    <a:pt x="221" y="61"/>
                    <a:pt x="229" y="61"/>
                    <a:pt x="236" y="62"/>
                  </a:cubicBezTo>
                  <a:cubicBezTo>
                    <a:pt x="241" y="63"/>
                    <a:pt x="247" y="64"/>
                    <a:pt x="252" y="66"/>
                  </a:cubicBezTo>
                  <a:cubicBezTo>
                    <a:pt x="257" y="68"/>
                    <a:pt x="261" y="71"/>
                    <a:pt x="265" y="74"/>
                  </a:cubicBezTo>
                  <a:cubicBezTo>
                    <a:pt x="269" y="76"/>
                    <a:pt x="275" y="72"/>
                    <a:pt x="273" y="68"/>
                  </a:cubicBezTo>
                  <a:cubicBezTo>
                    <a:pt x="269" y="57"/>
                    <a:pt x="254" y="53"/>
                    <a:pt x="244" y="51"/>
                  </a:cubicBezTo>
                  <a:cubicBezTo>
                    <a:pt x="243" y="51"/>
                    <a:pt x="242" y="51"/>
                    <a:pt x="242" y="51"/>
                  </a:cubicBezTo>
                  <a:cubicBezTo>
                    <a:pt x="242" y="46"/>
                    <a:pt x="242" y="41"/>
                    <a:pt x="242" y="36"/>
                  </a:cubicBezTo>
                  <a:cubicBezTo>
                    <a:pt x="256" y="34"/>
                    <a:pt x="268" y="32"/>
                    <a:pt x="281" y="38"/>
                  </a:cubicBezTo>
                  <a:cubicBezTo>
                    <a:pt x="299" y="46"/>
                    <a:pt x="302" y="66"/>
                    <a:pt x="301" y="83"/>
                  </a:cubicBezTo>
                  <a:cubicBezTo>
                    <a:pt x="300" y="97"/>
                    <a:pt x="292" y="110"/>
                    <a:pt x="284" y="121"/>
                  </a:cubicBezTo>
                  <a:cubicBezTo>
                    <a:pt x="279" y="126"/>
                    <a:pt x="274" y="131"/>
                    <a:pt x="269" y="135"/>
                  </a:cubicBezTo>
                  <a:cubicBezTo>
                    <a:pt x="260" y="140"/>
                    <a:pt x="258" y="135"/>
                    <a:pt x="254" y="128"/>
                  </a:cubicBezTo>
                  <a:cubicBezTo>
                    <a:pt x="253" y="127"/>
                    <a:pt x="250" y="126"/>
                    <a:pt x="249" y="128"/>
                  </a:cubicBezTo>
                  <a:cubicBezTo>
                    <a:pt x="247" y="124"/>
                    <a:pt x="242" y="123"/>
                    <a:pt x="239" y="127"/>
                  </a:cubicBezTo>
                  <a:cubicBezTo>
                    <a:pt x="226" y="145"/>
                    <a:pt x="211" y="151"/>
                    <a:pt x="193" y="136"/>
                  </a:cubicBezTo>
                  <a:cubicBezTo>
                    <a:pt x="186" y="130"/>
                    <a:pt x="181" y="123"/>
                    <a:pt x="177" y="114"/>
                  </a:cubicBezTo>
                  <a:cubicBezTo>
                    <a:pt x="177" y="114"/>
                    <a:pt x="177" y="113"/>
                    <a:pt x="177" y="113"/>
                  </a:cubicBezTo>
                  <a:cubicBezTo>
                    <a:pt x="173" y="104"/>
                    <a:pt x="172" y="94"/>
                    <a:pt x="172" y="85"/>
                  </a:cubicBezTo>
                  <a:cubicBezTo>
                    <a:pt x="173" y="53"/>
                    <a:pt x="201" y="49"/>
                    <a:pt x="225" y="42"/>
                  </a:cubicBezTo>
                  <a:close/>
                  <a:moveTo>
                    <a:pt x="130" y="156"/>
                  </a:moveTo>
                  <a:cubicBezTo>
                    <a:pt x="131" y="154"/>
                    <a:pt x="130" y="152"/>
                    <a:pt x="129" y="151"/>
                  </a:cubicBezTo>
                  <a:cubicBezTo>
                    <a:pt x="136" y="148"/>
                    <a:pt x="144" y="145"/>
                    <a:pt x="150" y="140"/>
                  </a:cubicBezTo>
                  <a:cubicBezTo>
                    <a:pt x="156" y="136"/>
                    <a:pt x="164" y="132"/>
                    <a:pt x="170" y="126"/>
                  </a:cubicBezTo>
                  <a:cubicBezTo>
                    <a:pt x="188" y="156"/>
                    <a:pt x="226" y="173"/>
                    <a:pt x="247" y="135"/>
                  </a:cubicBezTo>
                  <a:cubicBezTo>
                    <a:pt x="248" y="146"/>
                    <a:pt x="259" y="152"/>
                    <a:pt x="270" y="147"/>
                  </a:cubicBezTo>
                  <a:cubicBezTo>
                    <a:pt x="288" y="140"/>
                    <a:pt x="301" y="121"/>
                    <a:pt x="309" y="104"/>
                  </a:cubicBezTo>
                  <a:cubicBezTo>
                    <a:pt x="331" y="120"/>
                    <a:pt x="358" y="132"/>
                    <a:pt x="385" y="136"/>
                  </a:cubicBezTo>
                  <a:cubicBezTo>
                    <a:pt x="365" y="143"/>
                    <a:pt x="344" y="157"/>
                    <a:pt x="337" y="175"/>
                  </a:cubicBezTo>
                  <a:cubicBezTo>
                    <a:pt x="309" y="167"/>
                    <a:pt x="278" y="166"/>
                    <a:pt x="250" y="162"/>
                  </a:cubicBezTo>
                  <a:cubicBezTo>
                    <a:pt x="215" y="158"/>
                    <a:pt x="181" y="153"/>
                    <a:pt x="146" y="149"/>
                  </a:cubicBezTo>
                  <a:cubicBezTo>
                    <a:pt x="143" y="148"/>
                    <a:pt x="142" y="154"/>
                    <a:pt x="146" y="155"/>
                  </a:cubicBezTo>
                  <a:cubicBezTo>
                    <a:pt x="176" y="164"/>
                    <a:pt x="207" y="170"/>
                    <a:pt x="238" y="174"/>
                  </a:cubicBezTo>
                  <a:cubicBezTo>
                    <a:pt x="269" y="178"/>
                    <a:pt x="303" y="185"/>
                    <a:pt x="335" y="185"/>
                  </a:cubicBezTo>
                  <a:cubicBezTo>
                    <a:pt x="335" y="190"/>
                    <a:pt x="336" y="195"/>
                    <a:pt x="338" y="200"/>
                  </a:cubicBezTo>
                  <a:cubicBezTo>
                    <a:pt x="340" y="205"/>
                    <a:pt x="343" y="208"/>
                    <a:pt x="346" y="210"/>
                  </a:cubicBezTo>
                  <a:cubicBezTo>
                    <a:pt x="292" y="214"/>
                    <a:pt x="105" y="203"/>
                    <a:pt x="130" y="156"/>
                  </a:cubicBezTo>
                  <a:close/>
                  <a:moveTo>
                    <a:pt x="153" y="201"/>
                  </a:moveTo>
                  <a:cubicBezTo>
                    <a:pt x="153" y="201"/>
                    <a:pt x="153" y="200"/>
                    <a:pt x="153" y="199"/>
                  </a:cubicBezTo>
                  <a:cubicBezTo>
                    <a:pt x="215" y="223"/>
                    <a:pt x="337" y="227"/>
                    <a:pt x="360" y="221"/>
                  </a:cubicBezTo>
                  <a:cubicBezTo>
                    <a:pt x="363" y="220"/>
                    <a:pt x="364" y="216"/>
                    <a:pt x="363" y="213"/>
                  </a:cubicBezTo>
                  <a:cubicBezTo>
                    <a:pt x="374" y="212"/>
                    <a:pt x="385" y="207"/>
                    <a:pt x="396" y="200"/>
                  </a:cubicBezTo>
                  <a:cubicBezTo>
                    <a:pt x="396" y="200"/>
                    <a:pt x="396" y="200"/>
                    <a:pt x="396" y="201"/>
                  </a:cubicBezTo>
                  <a:cubicBezTo>
                    <a:pt x="428" y="221"/>
                    <a:pt x="375" y="227"/>
                    <a:pt x="363" y="231"/>
                  </a:cubicBezTo>
                  <a:cubicBezTo>
                    <a:pt x="338" y="239"/>
                    <a:pt x="313" y="243"/>
                    <a:pt x="286" y="242"/>
                  </a:cubicBezTo>
                  <a:cubicBezTo>
                    <a:pt x="241" y="240"/>
                    <a:pt x="193" y="223"/>
                    <a:pt x="149" y="209"/>
                  </a:cubicBezTo>
                  <a:cubicBezTo>
                    <a:pt x="151" y="207"/>
                    <a:pt x="152" y="204"/>
                    <a:pt x="153" y="201"/>
                  </a:cubicBezTo>
                  <a:close/>
                  <a:moveTo>
                    <a:pt x="143" y="219"/>
                  </a:moveTo>
                  <a:cubicBezTo>
                    <a:pt x="185" y="235"/>
                    <a:pt x="231" y="248"/>
                    <a:pt x="275" y="253"/>
                  </a:cubicBezTo>
                  <a:cubicBezTo>
                    <a:pt x="281" y="253"/>
                    <a:pt x="286" y="254"/>
                    <a:pt x="292" y="254"/>
                  </a:cubicBezTo>
                  <a:cubicBezTo>
                    <a:pt x="287" y="268"/>
                    <a:pt x="290" y="279"/>
                    <a:pt x="297" y="285"/>
                  </a:cubicBezTo>
                  <a:cubicBezTo>
                    <a:pt x="245" y="276"/>
                    <a:pt x="133" y="255"/>
                    <a:pt x="143" y="219"/>
                  </a:cubicBezTo>
                  <a:close/>
                  <a:moveTo>
                    <a:pt x="291" y="380"/>
                  </a:moveTo>
                  <a:cubicBezTo>
                    <a:pt x="290" y="377"/>
                    <a:pt x="288" y="373"/>
                    <a:pt x="287" y="370"/>
                  </a:cubicBezTo>
                  <a:cubicBezTo>
                    <a:pt x="293" y="372"/>
                    <a:pt x="303" y="371"/>
                    <a:pt x="308" y="372"/>
                  </a:cubicBezTo>
                  <a:cubicBezTo>
                    <a:pt x="326" y="373"/>
                    <a:pt x="345" y="374"/>
                    <a:pt x="363" y="374"/>
                  </a:cubicBezTo>
                  <a:cubicBezTo>
                    <a:pt x="370" y="375"/>
                    <a:pt x="371" y="364"/>
                    <a:pt x="364" y="362"/>
                  </a:cubicBezTo>
                  <a:cubicBezTo>
                    <a:pt x="360" y="361"/>
                    <a:pt x="355" y="360"/>
                    <a:pt x="350" y="359"/>
                  </a:cubicBezTo>
                  <a:cubicBezTo>
                    <a:pt x="351" y="359"/>
                    <a:pt x="352" y="358"/>
                    <a:pt x="353" y="358"/>
                  </a:cubicBezTo>
                  <a:cubicBezTo>
                    <a:pt x="360" y="356"/>
                    <a:pt x="359" y="345"/>
                    <a:pt x="351" y="344"/>
                  </a:cubicBezTo>
                  <a:cubicBezTo>
                    <a:pt x="351" y="341"/>
                    <a:pt x="349" y="338"/>
                    <a:pt x="346" y="338"/>
                  </a:cubicBezTo>
                  <a:cubicBezTo>
                    <a:pt x="338" y="339"/>
                    <a:pt x="330" y="342"/>
                    <a:pt x="321" y="342"/>
                  </a:cubicBezTo>
                  <a:cubicBezTo>
                    <a:pt x="317" y="342"/>
                    <a:pt x="315" y="346"/>
                    <a:pt x="315" y="350"/>
                  </a:cubicBezTo>
                  <a:cubicBezTo>
                    <a:pt x="307" y="350"/>
                    <a:pt x="298" y="350"/>
                    <a:pt x="290" y="350"/>
                  </a:cubicBezTo>
                  <a:cubicBezTo>
                    <a:pt x="283" y="349"/>
                    <a:pt x="281" y="361"/>
                    <a:pt x="288" y="362"/>
                  </a:cubicBezTo>
                  <a:cubicBezTo>
                    <a:pt x="289" y="362"/>
                    <a:pt x="290" y="363"/>
                    <a:pt x="291" y="363"/>
                  </a:cubicBezTo>
                  <a:cubicBezTo>
                    <a:pt x="288" y="363"/>
                    <a:pt x="286" y="364"/>
                    <a:pt x="285" y="364"/>
                  </a:cubicBezTo>
                  <a:cubicBezTo>
                    <a:pt x="284" y="362"/>
                    <a:pt x="282" y="360"/>
                    <a:pt x="281" y="359"/>
                  </a:cubicBezTo>
                  <a:cubicBezTo>
                    <a:pt x="279" y="354"/>
                    <a:pt x="273" y="355"/>
                    <a:pt x="271" y="358"/>
                  </a:cubicBezTo>
                  <a:cubicBezTo>
                    <a:pt x="268" y="356"/>
                    <a:pt x="264" y="358"/>
                    <a:pt x="264" y="362"/>
                  </a:cubicBezTo>
                  <a:cubicBezTo>
                    <a:pt x="265" y="367"/>
                    <a:pt x="266" y="372"/>
                    <a:pt x="266" y="377"/>
                  </a:cubicBezTo>
                  <a:cubicBezTo>
                    <a:pt x="244" y="372"/>
                    <a:pt x="230" y="360"/>
                    <a:pt x="239" y="338"/>
                  </a:cubicBezTo>
                  <a:cubicBezTo>
                    <a:pt x="261" y="340"/>
                    <a:pt x="288" y="333"/>
                    <a:pt x="308" y="332"/>
                  </a:cubicBezTo>
                  <a:cubicBezTo>
                    <a:pt x="332" y="330"/>
                    <a:pt x="356" y="328"/>
                    <a:pt x="380" y="325"/>
                  </a:cubicBezTo>
                  <a:cubicBezTo>
                    <a:pt x="376" y="341"/>
                    <a:pt x="380" y="359"/>
                    <a:pt x="388" y="373"/>
                  </a:cubicBezTo>
                  <a:cubicBezTo>
                    <a:pt x="365" y="377"/>
                    <a:pt x="324" y="382"/>
                    <a:pt x="291" y="380"/>
                  </a:cubicBezTo>
                  <a:close/>
                  <a:moveTo>
                    <a:pt x="297" y="319"/>
                  </a:moveTo>
                  <a:cubicBezTo>
                    <a:pt x="276" y="321"/>
                    <a:pt x="241" y="318"/>
                    <a:pt x="224" y="334"/>
                  </a:cubicBezTo>
                  <a:cubicBezTo>
                    <a:pt x="223" y="334"/>
                    <a:pt x="223" y="335"/>
                    <a:pt x="224" y="335"/>
                  </a:cubicBezTo>
                  <a:cubicBezTo>
                    <a:pt x="226" y="336"/>
                    <a:pt x="228" y="336"/>
                    <a:pt x="231" y="337"/>
                  </a:cubicBezTo>
                  <a:cubicBezTo>
                    <a:pt x="222" y="353"/>
                    <a:pt x="223" y="364"/>
                    <a:pt x="230" y="372"/>
                  </a:cubicBezTo>
                  <a:cubicBezTo>
                    <a:pt x="170" y="356"/>
                    <a:pt x="45" y="323"/>
                    <a:pt x="91" y="257"/>
                  </a:cubicBezTo>
                  <a:cubicBezTo>
                    <a:pt x="108" y="276"/>
                    <a:pt x="128" y="290"/>
                    <a:pt x="149" y="303"/>
                  </a:cubicBezTo>
                  <a:cubicBezTo>
                    <a:pt x="172" y="317"/>
                    <a:pt x="196" y="335"/>
                    <a:pt x="221" y="345"/>
                  </a:cubicBezTo>
                  <a:cubicBezTo>
                    <a:pt x="224" y="346"/>
                    <a:pt x="227" y="342"/>
                    <a:pt x="225" y="340"/>
                  </a:cubicBezTo>
                  <a:cubicBezTo>
                    <a:pt x="212" y="321"/>
                    <a:pt x="187" y="311"/>
                    <a:pt x="169" y="301"/>
                  </a:cubicBezTo>
                  <a:cubicBezTo>
                    <a:pt x="147" y="288"/>
                    <a:pt x="125" y="275"/>
                    <a:pt x="108" y="256"/>
                  </a:cubicBezTo>
                  <a:cubicBezTo>
                    <a:pt x="121" y="254"/>
                    <a:pt x="133" y="253"/>
                    <a:pt x="146" y="254"/>
                  </a:cubicBezTo>
                  <a:cubicBezTo>
                    <a:pt x="148" y="254"/>
                    <a:pt x="149" y="253"/>
                    <a:pt x="149" y="252"/>
                  </a:cubicBezTo>
                  <a:cubicBezTo>
                    <a:pt x="191" y="282"/>
                    <a:pt x="295" y="303"/>
                    <a:pt x="317" y="301"/>
                  </a:cubicBezTo>
                  <a:cubicBezTo>
                    <a:pt x="319" y="301"/>
                    <a:pt x="321" y="299"/>
                    <a:pt x="322" y="297"/>
                  </a:cubicBezTo>
                  <a:cubicBezTo>
                    <a:pt x="341" y="300"/>
                    <a:pt x="365" y="297"/>
                    <a:pt x="387" y="292"/>
                  </a:cubicBezTo>
                  <a:cubicBezTo>
                    <a:pt x="390" y="298"/>
                    <a:pt x="393" y="304"/>
                    <a:pt x="397" y="310"/>
                  </a:cubicBezTo>
                  <a:cubicBezTo>
                    <a:pt x="364" y="315"/>
                    <a:pt x="331" y="316"/>
                    <a:pt x="297" y="319"/>
                  </a:cubicBezTo>
                  <a:close/>
                  <a:moveTo>
                    <a:pt x="297" y="254"/>
                  </a:moveTo>
                  <a:cubicBezTo>
                    <a:pt x="335" y="253"/>
                    <a:pt x="370" y="242"/>
                    <a:pt x="406" y="230"/>
                  </a:cubicBezTo>
                  <a:cubicBezTo>
                    <a:pt x="401" y="242"/>
                    <a:pt x="405" y="260"/>
                    <a:pt x="410" y="272"/>
                  </a:cubicBezTo>
                  <a:cubicBezTo>
                    <a:pt x="370" y="284"/>
                    <a:pt x="301" y="306"/>
                    <a:pt x="297" y="254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383338" y="3579813"/>
              <a:ext cx="268288" cy="109538"/>
            </a:xfrm>
            <a:custGeom>
              <a:avLst/>
              <a:gdLst>
                <a:gd name="T0" fmla="*/ 67 w 71"/>
                <a:gd name="T1" fmla="*/ 13 h 29"/>
                <a:gd name="T2" fmla="*/ 66 w 71"/>
                <a:gd name="T3" fmla="*/ 5 h 29"/>
                <a:gd name="T4" fmla="*/ 62 w 71"/>
                <a:gd name="T5" fmla="*/ 2 h 29"/>
                <a:gd name="T6" fmla="*/ 56 w 71"/>
                <a:gd name="T7" fmla="*/ 1 h 29"/>
                <a:gd name="T8" fmla="*/ 48 w 71"/>
                <a:gd name="T9" fmla="*/ 0 h 29"/>
                <a:gd name="T10" fmla="*/ 41 w 71"/>
                <a:gd name="T11" fmla="*/ 6 h 29"/>
                <a:gd name="T12" fmla="*/ 9 w 71"/>
                <a:gd name="T13" fmla="*/ 10 h 29"/>
                <a:gd name="T14" fmla="*/ 9 w 71"/>
                <a:gd name="T15" fmla="*/ 10 h 29"/>
                <a:gd name="T16" fmla="*/ 9 w 71"/>
                <a:gd name="T17" fmla="*/ 10 h 29"/>
                <a:gd name="T18" fmla="*/ 7 w 71"/>
                <a:gd name="T19" fmla="*/ 10 h 29"/>
                <a:gd name="T20" fmla="*/ 3 w 71"/>
                <a:gd name="T21" fmla="*/ 22 h 29"/>
                <a:gd name="T22" fmla="*/ 7 w 71"/>
                <a:gd name="T23" fmla="*/ 29 h 29"/>
                <a:gd name="T24" fmla="*/ 63 w 71"/>
                <a:gd name="T25" fmla="*/ 24 h 29"/>
                <a:gd name="T26" fmla="*/ 67 w 71"/>
                <a:gd name="T27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29">
                  <a:moveTo>
                    <a:pt x="67" y="13"/>
                  </a:moveTo>
                  <a:cubicBezTo>
                    <a:pt x="68" y="10"/>
                    <a:pt x="68" y="7"/>
                    <a:pt x="66" y="5"/>
                  </a:cubicBezTo>
                  <a:cubicBezTo>
                    <a:pt x="65" y="3"/>
                    <a:pt x="64" y="2"/>
                    <a:pt x="62" y="2"/>
                  </a:cubicBezTo>
                  <a:cubicBezTo>
                    <a:pt x="60" y="1"/>
                    <a:pt x="58" y="1"/>
                    <a:pt x="56" y="1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44" y="0"/>
                    <a:pt x="42" y="3"/>
                    <a:pt x="41" y="6"/>
                  </a:cubicBezTo>
                  <a:cubicBezTo>
                    <a:pt x="31" y="8"/>
                    <a:pt x="20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1" y="11"/>
                    <a:pt x="0" y="18"/>
                    <a:pt x="3" y="22"/>
                  </a:cubicBezTo>
                  <a:cubicBezTo>
                    <a:pt x="1" y="24"/>
                    <a:pt x="3" y="29"/>
                    <a:pt x="7" y="29"/>
                  </a:cubicBezTo>
                  <a:cubicBezTo>
                    <a:pt x="25" y="28"/>
                    <a:pt x="44" y="25"/>
                    <a:pt x="63" y="24"/>
                  </a:cubicBezTo>
                  <a:cubicBezTo>
                    <a:pt x="70" y="24"/>
                    <a:pt x="71" y="17"/>
                    <a:pt x="67" y="1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465888" y="3240088"/>
              <a:ext cx="196850" cy="104775"/>
            </a:xfrm>
            <a:custGeom>
              <a:avLst/>
              <a:gdLst>
                <a:gd name="T0" fmla="*/ 41 w 52"/>
                <a:gd name="T1" fmla="*/ 2 h 28"/>
                <a:gd name="T2" fmla="*/ 40 w 52"/>
                <a:gd name="T3" fmla="*/ 2 h 28"/>
                <a:gd name="T4" fmla="*/ 36 w 52"/>
                <a:gd name="T5" fmla="*/ 0 h 28"/>
                <a:gd name="T6" fmla="*/ 6 w 52"/>
                <a:gd name="T7" fmla="*/ 15 h 28"/>
                <a:gd name="T8" fmla="*/ 11 w 52"/>
                <a:gd name="T9" fmla="*/ 26 h 28"/>
                <a:gd name="T10" fmla="*/ 21 w 52"/>
                <a:gd name="T11" fmla="*/ 23 h 28"/>
                <a:gd name="T12" fmla="*/ 22 w 52"/>
                <a:gd name="T13" fmla="*/ 24 h 28"/>
                <a:gd name="T14" fmla="*/ 33 w 52"/>
                <a:gd name="T15" fmla="*/ 21 h 28"/>
                <a:gd name="T16" fmla="*/ 45 w 52"/>
                <a:gd name="T17" fmla="*/ 13 h 28"/>
                <a:gd name="T18" fmla="*/ 46 w 52"/>
                <a:gd name="T19" fmla="*/ 13 h 28"/>
                <a:gd name="T20" fmla="*/ 46 w 52"/>
                <a:gd name="T21" fmla="*/ 13 h 28"/>
                <a:gd name="T22" fmla="*/ 47 w 52"/>
                <a:gd name="T23" fmla="*/ 12 h 28"/>
                <a:gd name="T24" fmla="*/ 41 w 52"/>
                <a:gd name="T25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8">
                  <a:moveTo>
                    <a:pt x="41" y="2"/>
                  </a:moveTo>
                  <a:cubicBezTo>
                    <a:pt x="41" y="2"/>
                    <a:pt x="41" y="2"/>
                    <a:pt x="40" y="2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25" y="0"/>
                    <a:pt x="15" y="10"/>
                    <a:pt x="6" y="15"/>
                  </a:cubicBezTo>
                  <a:cubicBezTo>
                    <a:pt x="0" y="18"/>
                    <a:pt x="4" y="28"/>
                    <a:pt x="11" y="26"/>
                  </a:cubicBezTo>
                  <a:cubicBezTo>
                    <a:pt x="14" y="25"/>
                    <a:pt x="17" y="24"/>
                    <a:pt x="21" y="23"/>
                  </a:cubicBezTo>
                  <a:cubicBezTo>
                    <a:pt x="21" y="23"/>
                    <a:pt x="22" y="24"/>
                    <a:pt x="22" y="24"/>
                  </a:cubicBezTo>
                  <a:cubicBezTo>
                    <a:pt x="26" y="24"/>
                    <a:pt x="30" y="22"/>
                    <a:pt x="33" y="21"/>
                  </a:cubicBezTo>
                  <a:cubicBezTo>
                    <a:pt x="37" y="19"/>
                    <a:pt x="41" y="16"/>
                    <a:pt x="45" y="13"/>
                  </a:cubicBezTo>
                  <a:cubicBezTo>
                    <a:pt x="45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7" y="12"/>
                    <a:pt x="47" y="12"/>
                  </a:cubicBezTo>
                  <a:cubicBezTo>
                    <a:pt x="52" y="8"/>
                    <a:pt x="47" y="0"/>
                    <a:pt x="41" y="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4713441" y="3221231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2021/4/19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81017" y="2170623"/>
            <a:ext cx="642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商照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SAAS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云端周会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40926" y="6420536"/>
            <a:ext cx="3910149" cy="226502"/>
            <a:chOff x="4140926" y="6406468"/>
            <a:chExt cx="3910149" cy="226502"/>
          </a:xfrm>
        </p:grpSpPr>
        <p:sp>
          <p:nvSpPr>
            <p:cNvPr id="4" name="矩形 3"/>
            <p:cNvSpPr/>
            <p:nvPr/>
          </p:nvSpPr>
          <p:spPr>
            <a:xfrm>
              <a:off x="4140926" y="6535737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880511">
              <a:off x="4533949" y="6445423"/>
              <a:ext cx="731520" cy="95250"/>
            </a:xfrm>
            <a:prstGeom prst="rect">
              <a:avLst/>
            </a:prstGeom>
            <a:gradFill>
              <a:gsLst>
                <a:gs pos="0">
                  <a:srgbClr val="D66E52"/>
                </a:gs>
                <a:gs pos="2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177694" y="6537720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319555" y="6406468"/>
              <a:ext cx="731520" cy="9525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336129" y="6501718"/>
              <a:ext cx="704850" cy="1308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4730062" y="4107807"/>
            <a:ext cx="2450130" cy="618593"/>
          </a:xfrm>
          <a:custGeom>
            <a:avLst/>
            <a:gdLst>
              <a:gd name="connsiteX0" fmla="*/ 653326 w 2456055"/>
              <a:gd name="connsiteY0" fmla="*/ 87086 h 497181"/>
              <a:gd name="connsiteX1" fmla="*/ 1297760 w 2456055"/>
              <a:gd name="connsiteY1" fmla="*/ 69669 h 497181"/>
              <a:gd name="connsiteX2" fmla="*/ 1698355 w 2456055"/>
              <a:gd name="connsiteY2" fmla="*/ 26126 h 497181"/>
              <a:gd name="connsiteX3" fmla="*/ 2229577 w 2456055"/>
              <a:gd name="connsiteY3" fmla="*/ 26126 h 497181"/>
              <a:gd name="connsiteX4" fmla="*/ 2429875 w 2456055"/>
              <a:gd name="connsiteY4" fmla="*/ 200297 h 497181"/>
              <a:gd name="connsiteX5" fmla="*/ 2438583 w 2456055"/>
              <a:gd name="connsiteY5" fmla="*/ 278675 h 497181"/>
              <a:gd name="connsiteX6" fmla="*/ 2290537 w 2456055"/>
              <a:gd name="connsiteY6" fmla="*/ 418012 h 497181"/>
              <a:gd name="connsiteX7" fmla="*/ 2037989 w 2456055"/>
              <a:gd name="connsiteY7" fmla="*/ 418012 h 497181"/>
              <a:gd name="connsiteX8" fmla="*/ 1062629 w 2456055"/>
              <a:gd name="connsiteY8" fmla="*/ 461555 h 497181"/>
              <a:gd name="connsiteX9" fmla="*/ 357235 w 2456055"/>
              <a:gd name="connsiteY9" fmla="*/ 496389 h 497181"/>
              <a:gd name="connsiteX10" fmla="*/ 113395 w 2456055"/>
              <a:gd name="connsiteY10" fmla="*/ 426720 h 497181"/>
              <a:gd name="connsiteX11" fmla="*/ 8892 w 2456055"/>
              <a:gd name="connsiteY11" fmla="*/ 191589 h 497181"/>
              <a:gd name="connsiteX12" fmla="*/ 331109 w 2456055"/>
              <a:gd name="connsiteY12" fmla="*/ 60960 h 497181"/>
              <a:gd name="connsiteX13" fmla="*/ 775246 w 2456055"/>
              <a:gd name="connsiteY13" fmla="*/ 0 h 497181"/>
              <a:gd name="connsiteX14" fmla="*/ 775246 w 2456055"/>
              <a:gd name="connsiteY14" fmla="*/ 0 h 497181"/>
              <a:gd name="connsiteX15" fmla="*/ 775246 w 2456055"/>
              <a:gd name="connsiteY15" fmla="*/ 0 h 497181"/>
              <a:gd name="connsiteX0" fmla="*/ 653326 w 2456055"/>
              <a:gd name="connsiteY0" fmla="*/ 87086 h 497033"/>
              <a:gd name="connsiteX1" fmla="*/ 1297760 w 2456055"/>
              <a:gd name="connsiteY1" fmla="*/ 69669 h 497033"/>
              <a:gd name="connsiteX2" fmla="*/ 1698355 w 2456055"/>
              <a:gd name="connsiteY2" fmla="*/ 26126 h 497033"/>
              <a:gd name="connsiteX3" fmla="*/ 2229577 w 2456055"/>
              <a:gd name="connsiteY3" fmla="*/ 26126 h 497033"/>
              <a:gd name="connsiteX4" fmla="*/ 2429875 w 2456055"/>
              <a:gd name="connsiteY4" fmla="*/ 200297 h 497033"/>
              <a:gd name="connsiteX5" fmla="*/ 2438583 w 2456055"/>
              <a:gd name="connsiteY5" fmla="*/ 278675 h 497033"/>
              <a:gd name="connsiteX6" fmla="*/ 2290537 w 2456055"/>
              <a:gd name="connsiteY6" fmla="*/ 418012 h 497033"/>
              <a:gd name="connsiteX7" fmla="*/ 1997984 w 2456055"/>
              <a:gd name="connsiteY7" fmla="*/ 463732 h 497033"/>
              <a:gd name="connsiteX8" fmla="*/ 1062629 w 2456055"/>
              <a:gd name="connsiteY8" fmla="*/ 461555 h 497033"/>
              <a:gd name="connsiteX9" fmla="*/ 357235 w 2456055"/>
              <a:gd name="connsiteY9" fmla="*/ 496389 h 497033"/>
              <a:gd name="connsiteX10" fmla="*/ 113395 w 2456055"/>
              <a:gd name="connsiteY10" fmla="*/ 426720 h 497033"/>
              <a:gd name="connsiteX11" fmla="*/ 8892 w 2456055"/>
              <a:gd name="connsiteY11" fmla="*/ 191589 h 497033"/>
              <a:gd name="connsiteX12" fmla="*/ 331109 w 2456055"/>
              <a:gd name="connsiteY12" fmla="*/ 60960 h 497033"/>
              <a:gd name="connsiteX13" fmla="*/ 775246 w 2456055"/>
              <a:gd name="connsiteY13" fmla="*/ 0 h 497033"/>
              <a:gd name="connsiteX14" fmla="*/ 775246 w 2456055"/>
              <a:gd name="connsiteY14" fmla="*/ 0 h 497033"/>
              <a:gd name="connsiteX15" fmla="*/ 775246 w 2456055"/>
              <a:gd name="connsiteY15" fmla="*/ 0 h 497033"/>
              <a:gd name="connsiteX0" fmla="*/ 653326 w 2442132"/>
              <a:gd name="connsiteY0" fmla="*/ 87086 h 497033"/>
              <a:gd name="connsiteX1" fmla="*/ 1297760 w 2442132"/>
              <a:gd name="connsiteY1" fmla="*/ 69669 h 497033"/>
              <a:gd name="connsiteX2" fmla="*/ 1698355 w 2442132"/>
              <a:gd name="connsiteY2" fmla="*/ 26126 h 497033"/>
              <a:gd name="connsiteX3" fmla="*/ 2229577 w 2442132"/>
              <a:gd name="connsiteY3" fmla="*/ 26126 h 497033"/>
              <a:gd name="connsiteX4" fmla="*/ 2429875 w 2442132"/>
              <a:gd name="connsiteY4" fmla="*/ 200297 h 497033"/>
              <a:gd name="connsiteX5" fmla="*/ 2406198 w 2442132"/>
              <a:gd name="connsiteY5" fmla="*/ 332015 h 497033"/>
              <a:gd name="connsiteX6" fmla="*/ 2290537 w 2442132"/>
              <a:gd name="connsiteY6" fmla="*/ 418012 h 497033"/>
              <a:gd name="connsiteX7" fmla="*/ 1997984 w 2442132"/>
              <a:gd name="connsiteY7" fmla="*/ 463732 h 497033"/>
              <a:gd name="connsiteX8" fmla="*/ 1062629 w 2442132"/>
              <a:gd name="connsiteY8" fmla="*/ 461555 h 497033"/>
              <a:gd name="connsiteX9" fmla="*/ 357235 w 2442132"/>
              <a:gd name="connsiteY9" fmla="*/ 496389 h 497033"/>
              <a:gd name="connsiteX10" fmla="*/ 113395 w 2442132"/>
              <a:gd name="connsiteY10" fmla="*/ 426720 h 497033"/>
              <a:gd name="connsiteX11" fmla="*/ 8892 w 2442132"/>
              <a:gd name="connsiteY11" fmla="*/ 191589 h 497033"/>
              <a:gd name="connsiteX12" fmla="*/ 331109 w 2442132"/>
              <a:gd name="connsiteY12" fmla="*/ 60960 h 497033"/>
              <a:gd name="connsiteX13" fmla="*/ 775246 w 2442132"/>
              <a:gd name="connsiteY13" fmla="*/ 0 h 497033"/>
              <a:gd name="connsiteX14" fmla="*/ 775246 w 2442132"/>
              <a:gd name="connsiteY14" fmla="*/ 0 h 497033"/>
              <a:gd name="connsiteX15" fmla="*/ 775246 w 2442132"/>
              <a:gd name="connsiteY15" fmla="*/ 0 h 497033"/>
              <a:gd name="connsiteX0" fmla="*/ 653326 w 2450130"/>
              <a:gd name="connsiteY0" fmla="*/ 87086 h 497033"/>
              <a:gd name="connsiteX1" fmla="*/ 1297760 w 2450130"/>
              <a:gd name="connsiteY1" fmla="*/ 69669 h 497033"/>
              <a:gd name="connsiteX2" fmla="*/ 1698355 w 2450130"/>
              <a:gd name="connsiteY2" fmla="*/ 26126 h 497033"/>
              <a:gd name="connsiteX3" fmla="*/ 2229577 w 2450130"/>
              <a:gd name="connsiteY3" fmla="*/ 26126 h 497033"/>
              <a:gd name="connsiteX4" fmla="*/ 2439400 w 2450130"/>
              <a:gd name="connsiteY4" fmla="*/ 162197 h 497033"/>
              <a:gd name="connsiteX5" fmla="*/ 2406198 w 2450130"/>
              <a:gd name="connsiteY5" fmla="*/ 332015 h 497033"/>
              <a:gd name="connsiteX6" fmla="*/ 2290537 w 2450130"/>
              <a:gd name="connsiteY6" fmla="*/ 418012 h 497033"/>
              <a:gd name="connsiteX7" fmla="*/ 1997984 w 2450130"/>
              <a:gd name="connsiteY7" fmla="*/ 463732 h 497033"/>
              <a:gd name="connsiteX8" fmla="*/ 1062629 w 2450130"/>
              <a:gd name="connsiteY8" fmla="*/ 461555 h 497033"/>
              <a:gd name="connsiteX9" fmla="*/ 357235 w 2450130"/>
              <a:gd name="connsiteY9" fmla="*/ 496389 h 497033"/>
              <a:gd name="connsiteX10" fmla="*/ 113395 w 2450130"/>
              <a:gd name="connsiteY10" fmla="*/ 426720 h 497033"/>
              <a:gd name="connsiteX11" fmla="*/ 8892 w 2450130"/>
              <a:gd name="connsiteY11" fmla="*/ 191589 h 497033"/>
              <a:gd name="connsiteX12" fmla="*/ 331109 w 2450130"/>
              <a:gd name="connsiteY12" fmla="*/ 60960 h 497033"/>
              <a:gd name="connsiteX13" fmla="*/ 775246 w 2450130"/>
              <a:gd name="connsiteY13" fmla="*/ 0 h 497033"/>
              <a:gd name="connsiteX14" fmla="*/ 775246 w 2450130"/>
              <a:gd name="connsiteY14" fmla="*/ 0 h 497033"/>
              <a:gd name="connsiteX15" fmla="*/ 775246 w 2450130"/>
              <a:gd name="connsiteY15" fmla="*/ 0 h 497033"/>
              <a:gd name="connsiteX0" fmla="*/ 544741 w 2450130"/>
              <a:gd name="connsiteY0" fmla="*/ 3266 h 497033"/>
              <a:gd name="connsiteX1" fmla="*/ 1297760 w 2450130"/>
              <a:gd name="connsiteY1" fmla="*/ 69669 h 497033"/>
              <a:gd name="connsiteX2" fmla="*/ 1698355 w 2450130"/>
              <a:gd name="connsiteY2" fmla="*/ 26126 h 497033"/>
              <a:gd name="connsiteX3" fmla="*/ 2229577 w 2450130"/>
              <a:gd name="connsiteY3" fmla="*/ 26126 h 497033"/>
              <a:gd name="connsiteX4" fmla="*/ 2439400 w 2450130"/>
              <a:gd name="connsiteY4" fmla="*/ 162197 h 497033"/>
              <a:gd name="connsiteX5" fmla="*/ 2406198 w 2450130"/>
              <a:gd name="connsiteY5" fmla="*/ 332015 h 497033"/>
              <a:gd name="connsiteX6" fmla="*/ 2290537 w 2450130"/>
              <a:gd name="connsiteY6" fmla="*/ 418012 h 497033"/>
              <a:gd name="connsiteX7" fmla="*/ 1997984 w 2450130"/>
              <a:gd name="connsiteY7" fmla="*/ 463732 h 497033"/>
              <a:gd name="connsiteX8" fmla="*/ 1062629 w 2450130"/>
              <a:gd name="connsiteY8" fmla="*/ 461555 h 497033"/>
              <a:gd name="connsiteX9" fmla="*/ 357235 w 2450130"/>
              <a:gd name="connsiteY9" fmla="*/ 496389 h 497033"/>
              <a:gd name="connsiteX10" fmla="*/ 113395 w 2450130"/>
              <a:gd name="connsiteY10" fmla="*/ 426720 h 497033"/>
              <a:gd name="connsiteX11" fmla="*/ 8892 w 2450130"/>
              <a:gd name="connsiteY11" fmla="*/ 191589 h 497033"/>
              <a:gd name="connsiteX12" fmla="*/ 331109 w 2450130"/>
              <a:gd name="connsiteY12" fmla="*/ 60960 h 497033"/>
              <a:gd name="connsiteX13" fmla="*/ 775246 w 2450130"/>
              <a:gd name="connsiteY13" fmla="*/ 0 h 497033"/>
              <a:gd name="connsiteX14" fmla="*/ 775246 w 2450130"/>
              <a:gd name="connsiteY14" fmla="*/ 0 h 497033"/>
              <a:gd name="connsiteX15" fmla="*/ 775246 w 2450130"/>
              <a:gd name="connsiteY15" fmla="*/ 0 h 497033"/>
              <a:gd name="connsiteX0" fmla="*/ 521881 w 2450130"/>
              <a:gd name="connsiteY0" fmla="*/ 22316 h 497033"/>
              <a:gd name="connsiteX1" fmla="*/ 1297760 w 2450130"/>
              <a:gd name="connsiteY1" fmla="*/ 69669 h 497033"/>
              <a:gd name="connsiteX2" fmla="*/ 1698355 w 2450130"/>
              <a:gd name="connsiteY2" fmla="*/ 26126 h 497033"/>
              <a:gd name="connsiteX3" fmla="*/ 2229577 w 2450130"/>
              <a:gd name="connsiteY3" fmla="*/ 26126 h 497033"/>
              <a:gd name="connsiteX4" fmla="*/ 2439400 w 2450130"/>
              <a:gd name="connsiteY4" fmla="*/ 162197 h 497033"/>
              <a:gd name="connsiteX5" fmla="*/ 2406198 w 2450130"/>
              <a:gd name="connsiteY5" fmla="*/ 332015 h 497033"/>
              <a:gd name="connsiteX6" fmla="*/ 2290537 w 2450130"/>
              <a:gd name="connsiteY6" fmla="*/ 418012 h 497033"/>
              <a:gd name="connsiteX7" fmla="*/ 1997984 w 2450130"/>
              <a:gd name="connsiteY7" fmla="*/ 463732 h 497033"/>
              <a:gd name="connsiteX8" fmla="*/ 1062629 w 2450130"/>
              <a:gd name="connsiteY8" fmla="*/ 461555 h 497033"/>
              <a:gd name="connsiteX9" fmla="*/ 357235 w 2450130"/>
              <a:gd name="connsiteY9" fmla="*/ 496389 h 497033"/>
              <a:gd name="connsiteX10" fmla="*/ 113395 w 2450130"/>
              <a:gd name="connsiteY10" fmla="*/ 426720 h 497033"/>
              <a:gd name="connsiteX11" fmla="*/ 8892 w 2450130"/>
              <a:gd name="connsiteY11" fmla="*/ 191589 h 497033"/>
              <a:gd name="connsiteX12" fmla="*/ 331109 w 2450130"/>
              <a:gd name="connsiteY12" fmla="*/ 60960 h 497033"/>
              <a:gd name="connsiteX13" fmla="*/ 775246 w 2450130"/>
              <a:gd name="connsiteY13" fmla="*/ 0 h 497033"/>
              <a:gd name="connsiteX14" fmla="*/ 775246 w 2450130"/>
              <a:gd name="connsiteY14" fmla="*/ 0 h 497033"/>
              <a:gd name="connsiteX15" fmla="*/ 775246 w 2450130"/>
              <a:gd name="connsiteY15" fmla="*/ 0 h 497033"/>
              <a:gd name="connsiteX0" fmla="*/ 521881 w 2450130"/>
              <a:gd name="connsiteY0" fmla="*/ 22316 h 497033"/>
              <a:gd name="connsiteX1" fmla="*/ 1297760 w 2450130"/>
              <a:gd name="connsiteY1" fmla="*/ 69669 h 497033"/>
              <a:gd name="connsiteX2" fmla="*/ 1698355 w 2450130"/>
              <a:gd name="connsiteY2" fmla="*/ 26126 h 497033"/>
              <a:gd name="connsiteX3" fmla="*/ 2229577 w 2450130"/>
              <a:gd name="connsiteY3" fmla="*/ 26126 h 497033"/>
              <a:gd name="connsiteX4" fmla="*/ 2439400 w 2450130"/>
              <a:gd name="connsiteY4" fmla="*/ 162197 h 497033"/>
              <a:gd name="connsiteX5" fmla="*/ 2406198 w 2450130"/>
              <a:gd name="connsiteY5" fmla="*/ 332015 h 497033"/>
              <a:gd name="connsiteX6" fmla="*/ 2290537 w 2450130"/>
              <a:gd name="connsiteY6" fmla="*/ 418012 h 497033"/>
              <a:gd name="connsiteX7" fmla="*/ 1997984 w 2450130"/>
              <a:gd name="connsiteY7" fmla="*/ 463732 h 497033"/>
              <a:gd name="connsiteX8" fmla="*/ 1062629 w 2450130"/>
              <a:gd name="connsiteY8" fmla="*/ 461555 h 497033"/>
              <a:gd name="connsiteX9" fmla="*/ 357235 w 2450130"/>
              <a:gd name="connsiteY9" fmla="*/ 496389 h 497033"/>
              <a:gd name="connsiteX10" fmla="*/ 113395 w 2450130"/>
              <a:gd name="connsiteY10" fmla="*/ 426720 h 497033"/>
              <a:gd name="connsiteX11" fmla="*/ 8892 w 2450130"/>
              <a:gd name="connsiteY11" fmla="*/ 191589 h 497033"/>
              <a:gd name="connsiteX12" fmla="*/ 331109 w 2450130"/>
              <a:gd name="connsiteY12" fmla="*/ 60960 h 497033"/>
              <a:gd name="connsiteX13" fmla="*/ 775246 w 2450130"/>
              <a:gd name="connsiteY13" fmla="*/ 0 h 497033"/>
              <a:gd name="connsiteX14" fmla="*/ 775246 w 2450130"/>
              <a:gd name="connsiteY14" fmla="*/ 0 h 497033"/>
              <a:gd name="connsiteX15" fmla="*/ 775246 w 2450130"/>
              <a:gd name="connsiteY15" fmla="*/ 0 h 497033"/>
              <a:gd name="connsiteX0" fmla="*/ 559981 w 2450130"/>
              <a:gd name="connsiteY0" fmla="*/ 0 h 510912"/>
              <a:gd name="connsiteX1" fmla="*/ 1297760 w 2450130"/>
              <a:gd name="connsiteY1" fmla="*/ 83548 h 510912"/>
              <a:gd name="connsiteX2" fmla="*/ 1698355 w 2450130"/>
              <a:gd name="connsiteY2" fmla="*/ 40005 h 510912"/>
              <a:gd name="connsiteX3" fmla="*/ 2229577 w 2450130"/>
              <a:gd name="connsiteY3" fmla="*/ 40005 h 510912"/>
              <a:gd name="connsiteX4" fmla="*/ 2439400 w 2450130"/>
              <a:gd name="connsiteY4" fmla="*/ 176076 h 510912"/>
              <a:gd name="connsiteX5" fmla="*/ 2406198 w 2450130"/>
              <a:gd name="connsiteY5" fmla="*/ 345894 h 510912"/>
              <a:gd name="connsiteX6" fmla="*/ 2290537 w 2450130"/>
              <a:gd name="connsiteY6" fmla="*/ 431891 h 510912"/>
              <a:gd name="connsiteX7" fmla="*/ 1997984 w 2450130"/>
              <a:gd name="connsiteY7" fmla="*/ 477611 h 510912"/>
              <a:gd name="connsiteX8" fmla="*/ 1062629 w 2450130"/>
              <a:gd name="connsiteY8" fmla="*/ 475434 h 510912"/>
              <a:gd name="connsiteX9" fmla="*/ 357235 w 2450130"/>
              <a:gd name="connsiteY9" fmla="*/ 510268 h 510912"/>
              <a:gd name="connsiteX10" fmla="*/ 113395 w 2450130"/>
              <a:gd name="connsiteY10" fmla="*/ 440599 h 510912"/>
              <a:gd name="connsiteX11" fmla="*/ 8892 w 2450130"/>
              <a:gd name="connsiteY11" fmla="*/ 205468 h 510912"/>
              <a:gd name="connsiteX12" fmla="*/ 331109 w 2450130"/>
              <a:gd name="connsiteY12" fmla="*/ 74839 h 510912"/>
              <a:gd name="connsiteX13" fmla="*/ 775246 w 2450130"/>
              <a:gd name="connsiteY13" fmla="*/ 13879 h 510912"/>
              <a:gd name="connsiteX14" fmla="*/ 775246 w 2450130"/>
              <a:gd name="connsiteY14" fmla="*/ 13879 h 510912"/>
              <a:gd name="connsiteX15" fmla="*/ 775246 w 2450130"/>
              <a:gd name="connsiteY15" fmla="*/ 13879 h 510912"/>
              <a:gd name="connsiteX0" fmla="*/ 559981 w 2450130"/>
              <a:gd name="connsiteY0" fmla="*/ 0 h 510912"/>
              <a:gd name="connsiteX1" fmla="*/ 1297760 w 2450130"/>
              <a:gd name="connsiteY1" fmla="*/ 83548 h 510912"/>
              <a:gd name="connsiteX2" fmla="*/ 1698355 w 2450130"/>
              <a:gd name="connsiteY2" fmla="*/ 40005 h 510912"/>
              <a:gd name="connsiteX3" fmla="*/ 2229577 w 2450130"/>
              <a:gd name="connsiteY3" fmla="*/ 40005 h 510912"/>
              <a:gd name="connsiteX4" fmla="*/ 2439400 w 2450130"/>
              <a:gd name="connsiteY4" fmla="*/ 176076 h 510912"/>
              <a:gd name="connsiteX5" fmla="*/ 2406198 w 2450130"/>
              <a:gd name="connsiteY5" fmla="*/ 345894 h 510912"/>
              <a:gd name="connsiteX6" fmla="*/ 2290537 w 2450130"/>
              <a:gd name="connsiteY6" fmla="*/ 431891 h 510912"/>
              <a:gd name="connsiteX7" fmla="*/ 1997984 w 2450130"/>
              <a:gd name="connsiteY7" fmla="*/ 477611 h 510912"/>
              <a:gd name="connsiteX8" fmla="*/ 1062629 w 2450130"/>
              <a:gd name="connsiteY8" fmla="*/ 475434 h 510912"/>
              <a:gd name="connsiteX9" fmla="*/ 357235 w 2450130"/>
              <a:gd name="connsiteY9" fmla="*/ 510268 h 510912"/>
              <a:gd name="connsiteX10" fmla="*/ 113395 w 2450130"/>
              <a:gd name="connsiteY10" fmla="*/ 440599 h 510912"/>
              <a:gd name="connsiteX11" fmla="*/ 8892 w 2450130"/>
              <a:gd name="connsiteY11" fmla="*/ 205468 h 510912"/>
              <a:gd name="connsiteX12" fmla="*/ 331109 w 2450130"/>
              <a:gd name="connsiteY12" fmla="*/ 74839 h 510912"/>
              <a:gd name="connsiteX13" fmla="*/ 775246 w 2450130"/>
              <a:gd name="connsiteY13" fmla="*/ 13879 h 510912"/>
              <a:gd name="connsiteX14" fmla="*/ 775246 w 2450130"/>
              <a:gd name="connsiteY14" fmla="*/ 13879 h 510912"/>
              <a:gd name="connsiteX15" fmla="*/ 561886 w 2450130"/>
              <a:gd name="connsiteY15" fmla="*/ 44359 h 510912"/>
              <a:gd name="connsiteX0" fmla="*/ 559981 w 2450130"/>
              <a:gd name="connsiteY0" fmla="*/ 0 h 510912"/>
              <a:gd name="connsiteX1" fmla="*/ 1297760 w 2450130"/>
              <a:gd name="connsiteY1" fmla="*/ 83548 h 510912"/>
              <a:gd name="connsiteX2" fmla="*/ 1698355 w 2450130"/>
              <a:gd name="connsiteY2" fmla="*/ 40005 h 510912"/>
              <a:gd name="connsiteX3" fmla="*/ 2229577 w 2450130"/>
              <a:gd name="connsiteY3" fmla="*/ 40005 h 510912"/>
              <a:gd name="connsiteX4" fmla="*/ 2439400 w 2450130"/>
              <a:gd name="connsiteY4" fmla="*/ 176076 h 510912"/>
              <a:gd name="connsiteX5" fmla="*/ 2406198 w 2450130"/>
              <a:gd name="connsiteY5" fmla="*/ 345894 h 510912"/>
              <a:gd name="connsiteX6" fmla="*/ 2290537 w 2450130"/>
              <a:gd name="connsiteY6" fmla="*/ 431891 h 510912"/>
              <a:gd name="connsiteX7" fmla="*/ 1997984 w 2450130"/>
              <a:gd name="connsiteY7" fmla="*/ 477611 h 510912"/>
              <a:gd name="connsiteX8" fmla="*/ 1062629 w 2450130"/>
              <a:gd name="connsiteY8" fmla="*/ 475434 h 510912"/>
              <a:gd name="connsiteX9" fmla="*/ 357235 w 2450130"/>
              <a:gd name="connsiteY9" fmla="*/ 510268 h 510912"/>
              <a:gd name="connsiteX10" fmla="*/ 113395 w 2450130"/>
              <a:gd name="connsiteY10" fmla="*/ 440599 h 510912"/>
              <a:gd name="connsiteX11" fmla="*/ 8892 w 2450130"/>
              <a:gd name="connsiteY11" fmla="*/ 205468 h 510912"/>
              <a:gd name="connsiteX12" fmla="*/ 331109 w 2450130"/>
              <a:gd name="connsiteY12" fmla="*/ 74839 h 510912"/>
              <a:gd name="connsiteX13" fmla="*/ 775246 w 2450130"/>
              <a:gd name="connsiteY13" fmla="*/ 13879 h 510912"/>
              <a:gd name="connsiteX14" fmla="*/ 539026 w 2450130"/>
              <a:gd name="connsiteY14" fmla="*/ 40549 h 510912"/>
              <a:gd name="connsiteX15" fmla="*/ 561886 w 2450130"/>
              <a:gd name="connsiteY15" fmla="*/ 44359 h 510912"/>
              <a:gd name="connsiteX0" fmla="*/ 559981 w 2450130"/>
              <a:gd name="connsiteY0" fmla="*/ 0 h 510912"/>
              <a:gd name="connsiteX1" fmla="*/ 1297760 w 2450130"/>
              <a:gd name="connsiteY1" fmla="*/ 83548 h 510912"/>
              <a:gd name="connsiteX2" fmla="*/ 1698355 w 2450130"/>
              <a:gd name="connsiteY2" fmla="*/ 40005 h 510912"/>
              <a:gd name="connsiteX3" fmla="*/ 2229577 w 2450130"/>
              <a:gd name="connsiteY3" fmla="*/ 40005 h 510912"/>
              <a:gd name="connsiteX4" fmla="*/ 2439400 w 2450130"/>
              <a:gd name="connsiteY4" fmla="*/ 176076 h 510912"/>
              <a:gd name="connsiteX5" fmla="*/ 2406198 w 2450130"/>
              <a:gd name="connsiteY5" fmla="*/ 345894 h 510912"/>
              <a:gd name="connsiteX6" fmla="*/ 2290537 w 2450130"/>
              <a:gd name="connsiteY6" fmla="*/ 431891 h 510912"/>
              <a:gd name="connsiteX7" fmla="*/ 1997984 w 2450130"/>
              <a:gd name="connsiteY7" fmla="*/ 477611 h 510912"/>
              <a:gd name="connsiteX8" fmla="*/ 1062629 w 2450130"/>
              <a:gd name="connsiteY8" fmla="*/ 475434 h 510912"/>
              <a:gd name="connsiteX9" fmla="*/ 357235 w 2450130"/>
              <a:gd name="connsiteY9" fmla="*/ 510268 h 510912"/>
              <a:gd name="connsiteX10" fmla="*/ 113395 w 2450130"/>
              <a:gd name="connsiteY10" fmla="*/ 440599 h 510912"/>
              <a:gd name="connsiteX11" fmla="*/ 8892 w 2450130"/>
              <a:gd name="connsiteY11" fmla="*/ 205468 h 510912"/>
              <a:gd name="connsiteX12" fmla="*/ 331109 w 2450130"/>
              <a:gd name="connsiteY12" fmla="*/ 74839 h 510912"/>
              <a:gd name="connsiteX13" fmla="*/ 550456 w 2450130"/>
              <a:gd name="connsiteY13" fmla="*/ 46264 h 510912"/>
              <a:gd name="connsiteX14" fmla="*/ 539026 w 2450130"/>
              <a:gd name="connsiteY14" fmla="*/ 40549 h 510912"/>
              <a:gd name="connsiteX15" fmla="*/ 561886 w 2450130"/>
              <a:gd name="connsiteY15" fmla="*/ 44359 h 51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0130" h="510912">
                <a:moveTo>
                  <a:pt x="559981" y="0"/>
                </a:moveTo>
                <a:cubicBezTo>
                  <a:pt x="760822" y="93526"/>
                  <a:pt x="1108031" y="76881"/>
                  <a:pt x="1297760" y="83548"/>
                </a:cubicBezTo>
                <a:cubicBezTo>
                  <a:pt x="1487489" y="90215"/>
                  <a:pt x="1543052" y="47262"/>
                  <a:pt x="1698355" y="40005"/>
                </a:cubicBezTo>
                <a:cubicBezTo>
                  <a:pt x="1853658" y="32748"/>
                  <a:pt x="2106070" y="17327"/>
                  <a:pt x="2229577" y="40005"/>
                </a:cubicBezTo>
                <a:cubicBezTo>
                  <a:pt x="2353084" y="62683"/>
                  <a:pt x="2409963" y="125095"/>
                  <a:pt x="2439400" y="176076"/>
                </a:cubicBezTo>
                <a:cubicBezTo>
                  <a:pt x="2468837" y="227057"/>
                  <a:pt x="2431008" y="303258"/>
                  <a:pt x="2406198" y="345894"/>
                </a:cubicBezTo>
                <a:cubicBezTo>
                  <a:pt x="2381388" y="388530"/>
                  <a:pt x="2358573" y="409938"/>
                  <a:pt x="2290537" y="431891"/>
                </a:cubicBezTo>
                <a:cubicBezTo>
                  <a:pt x="2222501" y="453844"/>
                  <a:pt x="1997984" y="477611"/>
                  <a:pt x="1997984" y="477611"/>
                </a:cubicBezTo>
                <a:lnTo>
                  <a:pt x="1062629" y="475434"/>
                </a:lnTo>
                <a:cubicBezTo>
                  <a:pt x="789171" y="480877"/>
                  <a:pt x="515441" y="516074"/>
                  <a:pt x="357235" y="510268"/>
                </a:cubicBezTo>
                <a:cubicBezTo>
                  <a:pt x="199029" y="504462"/>
                  <a:pt x="171452" y="491399"/>
                  <a:pt x="113395" y="440599"/>
                </a:cubicBezTo>
                <a:cubicBezTo>
                  <a:pt x="55338" y="389799"/>
                  <a:pt x="-27394" y="266428"/>
                  <a:pt x="8892" y="205468"/>
                </a:cubicBezTo>
                <a:cubicBezTo>
                  <a:pt x="45178" y="144508"/>
                  <a:pt x="240848" y="101373"/>
                  <a:pt x="331109" y="74839"/>
                </a:cubicBezTo>
                <a:cubicBezTo>
                  <a:pt x="421370" y="48305"/>
                  <a:pt x="515803" y="51979"/>
                  <a:pt x="550456" y="46264"/>
                </a:cubicBezTo>
                <a:cubicBezTo>
                  <a:pt x="585109" y="40549"/>
                  <a:pt x="537121" y="40866"/>
                  <a:pt x="539026" y="40549"/>
                </a:cubicBezTo>
                <a:lnTo>
                  <a:pt x="561886" y="44359"/>
                </a:lnTo>
              </a:path>
            </a:pathLst>
          </a:custGeom>
          <a:noFill/>
          <a:ln w="31750" cmpd="thinThick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91561" y="42734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主持人：天锁</a:t>
            </a:r>
          </a:p>
        </p:txBody>
      </p:sp>
    </p:spTree>
    <p:extLst>
      <p:ext uri="{BB962C8B-B14F-4D97-AF65-F5344CB8AC3E}">
        <p14:creationId xmlns:p14="http://schemas.microsoft.com/office/powerpoint/2010/main" val="20856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4161"/>
            <a:ext cx="12192000" cy="22383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744876" y="1661653"/>
            <a:ext cx="2828071" cy="1202359"/>
            <a:chOff x="1425564" y="2126119"/>
            <a:chExt cx="2828071" cy="1202359"/>
          </a:xfrm>
        </p:grpSpPr>
        <p:grpSp>
          <p:nvGrpSpPr>
            <p:cNvPr id="13" name="组合 12"/>
            <p:cNvGrpSpPr/>
            <p:nvPr/>
          </p:nvGrpSpPr>
          <p:grpSpPr>
            <a:xfrm>
              <a:off x="2564096" y="2126119"/>
              <a:ext cx="1689539" cy="1202359"/>
              <a:chOff x="2564096" y="2177787"/>
              <a:chExt cx="1689539" cy="1202359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636859" y="2856926"/>
                <a:ext cx="1269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Themes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64096" y="2177787"/>
                <a:ext cx="16895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>
                    <a:solidFill>
                      <a:schemeClr val="bg1"/>
                    </a:solidFill>
                    <a:cs typeface="+mn-ea"/>
                    <a:sym typeface="+mn-lt"/>
                  </a:rPr>
                  <a:t>主题</a:t>
                </a: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42648">
              <a:off x="1425564" y="2170423"/>
              <a:ext cx="1057500" cy="111375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" y="4899377"/>
            <a:ext cx="1158750" cy="16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487" y="5248825"/>
            <a:ext cx="1113750" cy="117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850" y="5750243"/>
            <a:ext cx="1125000" cy="51750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4140926" y="6420536"/>
            <a:ext cx="3910149" cy="226502"/>
            <a:chOff x="4140926" y="6406468"/>
            <a:chExt cx="3910149" cy="226502"/>
          </a:xfrm>
        </p:grpSpPr>
        <p:sp>
          <p:nvSpPr>
            <p:cNvPr id="42" name="矩形 41"/>
            <p:cNvSpPr/>
            <p:nvPr/>
          </p:nvSpPr>
          <p:spPr>
            <a:xfrm>
              <a:off x="4140926" y="6535737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880511">
              <a:off x="4533949" y="6445423"/>
              <a:ext cx="731520" cy="95250"/>
            </a:xfrm>
            <a:prstGeom prst="rect">
              <a:avLst/>
            </a:prstGeom>
            <a:gradFill>
              <a:gsLst>
                <a:gs pos="0">
                  <a:srgbClr val="D66E52"/>
                </a:gs>
                <a:gs pos="2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77694" y="6537720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19555" y="6406468"/>
              <a:ext cx="731520" cy="95250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336129" y="6501718"/>
              <a:ext cx="704850" cy="1308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F0ADB95D-8F1A-9443-865A-C5466CCFA5BB}"/>
              </a:ext>
            </a:extLst>
          </p:cNvPr>
          <p:cNvSpPr txBox="1"/>
          <p:nvPr/>
        </p:nvSpPr>
        <p:spPr>
          <a:xfrm>
            <a:off x="5829524" y="1723922"/>
            <a:ext cx="298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欢迎新人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2A47A14-A0CB-E948-BB3E-E4CB42A2CCB6}"/>
              </a:ext>
            </a:extLst>
          </p:cNvPr>
          <p:cNvSpPr txBox="1"/>
          <p:nvPr/>
        </p:nvSpPr>
        <p:spPr>
          <a:xfrm>
            <a:off x="5137736" y="1728135"/>
            <a:ext cx="55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椭圆 1">
            <a:extLst>
              <a:ext uri="{FF2B5EF4-FFF2-40B4-BE49-F238E27FC236}">
                <a16:creationId xmlns:a16="http://schemas.microsoft.com/office/drawing/2014/main" id="{73585370-D806-F740-9DE5-E2C55B255A0A}"/>
              </a:ext>
            </a:extLst>
          </p:cNvPr>
          <p:cNvSpPr/>
          <p:nvPr/>
        </p:nvSpPr>
        <p:spPr>
          <a:xfrm>
            <a:off x="5067251" y="1719709"/>
            <a:ext cx="500202" cy="494397"/>
          </a:xfrm>
          <a:custGeom>
            <a:avLst/>
            <a:gdLst>
              <a:gd name="connsiteX0" fmla="*/ 0 w 2886075"/>
              <a:gd name="connsiteY0" fmla="*/ 1443038 h 2886075"/>
              <a:gd name="connsiteX1" fmla="*/ 1443038 w 2886075"/>
              <a:gd name="connsiteY1" fmla="*/ 0 h 2886075"/>
              <a:gd name="connsiteX2" fmla="*/ 2886076 w 2886075"/>
              <a:gd name="connsiteY2" fmla="*/ 1443038 h 2886075"/>
              <a:gd name="connsiteX3" fmla="*/ 1443038 w 2886075"/>
              <a:gd name="connsiteY3" fmla="*/ 2886076 h 2886075"/>
              <a:gd name="connsiteX4" fmla="*/ 0 w 2886075"/>
              <a:gd name="connsiteY4" fmla="*/ 1443038 h 2886075"/>
              <a:gd name="connsiteX0" fmla="*/ 1443038 w 2886076"/>
              <a:gd name="connsiteY0" fmla="*/ 0 h 2886076"/>
              <a:gd name="connsiteX1" fmla="*/ 2886076 w 2886076"/>
              <a:gd name="connsiteY1" fmla="*/ 1443038 h 2886076"/>
              <a:gd name="connsiteX2" fmla="*/ 1443038 w 2886076"/>
              <a:gd name="connsiteY2" fmla="*/ 2886076 h 2886076"/>
              <a:gd name="connsiteX3" fmla="*/ 0 w 2886076"/>
              <a:gd name="connsiteY3" fmla="*/ 1443038 h 2886076"/>
              <a:gd name="connsiteX4" fmla="*/ 1534478 w 2886076"/>
              <a:gd name="connsiteY4" fmla="*/ 91440 h 2886076"/>
              <a:gd name="connsiteX0" fmla="*/ 1443503 w 2886541"/>
              <a:gd name="connsiteY0" fmla="*/ 0 h 2886076"/>
              <a:gd name="connsiteX1" fmla="*/ 2886541 w 2886541"/>
              <a:gd name="connsiteY1" fmla="*/ 1443038 h 2886076"/>
              <a:gd name="connsiteX2" fmla="*/ 1443503 w 2886541"/>
              <a:gd name="connsiteY2" fmla="*/ 2886076 h 2886076"/>
              <a:gd name="connsiteX3" fmla="*/ 465 w 2886541"/>
              <a:gd name="connsiteY3" fmla="*/ 1443038 h 2886076"/>
              <a:gd name="connsiteX4" fmla="*/ 1567013 w 2886541"/>
              <a:gd name="connsiteY4" fmla="*/ 380050 h 2886076"/>
              <a:gd name="connsiteX0" fmla="*/ 1443503 w 2886541"/>
              <a:gd name="connsiteY0" fmla="*/ 0 h 2757806"/>
              <a:gd name="connsiteX1" fmla="*/ 2886541 w 2886541"/>
              <a:gd name="connsiteY1" fmla="*/ 1443038 h 2757806"/>
              <a:gd name="connsiteX2" fmla="*/ 1443503 w 2886541"/>
              <a:gd name="connsiteY2" fmla="*/ 2757806 h 2757806"/>
              <a:gd name="connsiteX3" fmla="*/ 465 w 2886541"/>
              <a:gd name="connsiteY3" fmla="*/ 1443038 h 2757806"/>
              <a:gd name="connsiteX4" fmla="*/ 1567013 w 2886541"/>
              <a:gd name="connsiteY4" fmla="*/ 380050 h 2757806"/>
              <a:gd name="connsiteX0" fmla="*/ 1443353 w 2790189"/>
              <a:gd name="connsiteY0" fmla="*/ 0 h 2757806"/>
              <a:gd name="connsiteX1" fmla="*/ 2790190 w 2790189"/>
              <a:gd name="connsiteY1" fmla="*/ 1443038 h 2757806"/>
              <a:gd name="connsiteX2" fmla="*/ 1443353 w 2790189"/>
              <a:gd name="connsiteY2" fmla="*/ 2757806 h 2757806"/>
              <a:gd name="connsiteX3" fmla="*/ 315 w 2790189"/>
              <a:gd name="connsiteY3" fmla="*/ 1443038 h 2757806"/>
              <a:gd name="connsiteX4" fmla="*/ 1566863 w 2790189"/>
              <a:gd name="connsiteY4" fmla="*/ 380050 h 275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189" h="2757806">
                <a:moveTo>
                  <a:pt x="1443353" y="0"/>
                </a:moveTo>
                <a:cubicBezTo>
                  <a:pt x="2240321" y="0"/>
                  <a:pt x="2790190" y="646070"/>
                  <a:pt x="2790190" y="1443038"/>
                </a:cubicBezTo>
                <a:cubicBezTo>
                  <a:pt x="2790190" y="2240006"/>
                  <a:pt x="1908332" y="2757806"/>
                  <a:pt x="1443353" y="2757806"/>
                </a:cubicBezTo>
                <a:cubicBezTo>
                  <a:pt x="978374" y="2757806"/>
                  <a:pt x="-20270" y="1839331"/>
                  <a:pt x="315" y="1443038"/>
                </a:cubicBezTo>
                <a:cubicBezTo>
                  <a:pt x="20900" y="1046745"/>
                  <a:pt x="678455" y="288610"/>
                  <a:pt x="1566863" y="38005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A89B8D-9069-9240-B692-D4F2ECAF6D04}"/>
              </a:ext>
            </a:extLst>
          </p:cNvPr>
          <p:cNvSpPr txBox="1"/>
          <p:nvPr/>
        </p:nvSpPr>
        <p:spPr>
          <a:xfrm>
            <a:off x="5826510" y="2701502"/>
            <a:ext cx="298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知识分享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0A0B19A-223F-5644-9953-FA9E89D7A0E3}"/>
              </a:ext>
            </a:extLst>
          </p:cNvPr>
          <p:cNvSpPr txBox="1"/>
          <p:nvPr/>
        </p:nvSpPr>
        <p:spPr>
          <a:xfrm>
            <a:off x="5134722" y="2705715"/>
            <a:ext cx="55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椭圆 1">
            <a:extLst>
              <a:ext uri="{FF2B5EF4-FFF2-40B4-BE49-F238E27FC236}">
                <a16:creationId xmlns:a16="http://schemas.microsoft.com/office/drawing/2014/main" id="{4805E2B3-0CA6-274B-A782-75F4156D0495}"/>
              </a:ext>
            </a:extLst>
          </p:cNvPr>
          <p:cNvSpPr/>
          <p:nvPr/>
        </p:nvSpPr>
        <p:spPr>
          <a:xfrm>
            <a:off x="5064237" y="2697289"/>
            <a:ext cx="500202" cy="494397"/>
          </a:xfrm>
          <a:custGeom>
            <a:avLst/>
            <a:gdLst>
              <a:gd name="connsiteX0" fmla="*/ 0 w 2886075"/>
              <a:gd name="connsiteY0" fmla="*/ 1443038 h 2886075"/>
              <a:gd name="connsiteX1" fmla="*/ 1443038 w 2886075"/>
              <a:gd name="connsiteY1" fmla="*/ 0 h 2886075"/>
              <a:gd name="connsiteX2" fmla="*/ 2886076 w 2886075"/>
              <a:gd name="connsiteY2" fmla="*/ 1443038 h 2886075"/>
              <a:gd name="connsiteX3" fmla="*/ 1443038 w 2886075"/>
              <a:gd name="connsiteY3" fmla="*/ 2886076 h 2886075"/>
              <a:gd name="connsiteX4" fmla="*/ 0 w 2886075"/>
              <a:gd name="connsiteY4" fmla="*/ 1443038 h 2886075"/>
              <a:gd name="connsiteX0" fmla="*/ 1443038 w 2886076"/>
              <a:gd name="connsiteY0" fmla="*/ 0 h 2886076"/>
              <a:gd name="connsiteX1" fmla="*/ 2886076 w 2886076"/>
              <a:gd name="connsiteY1" fmla="*/ 1443038 h 2886076"/>
              <a:gd name="connsiteX2" fmla="*/ 1443038 w 2886076"/>
              <a:gd name="connsiteY2" fmla="*/ 2886076 h 2886076"/>
              <a:gd name="connsiteX3" fmla="*/ 0 w 2886076"/>
              <a:gd name="connsiteY3" fmla="*/ 1443038 h 2886076"/>
              <a:gd name="connsiteX4" fmla="*/ 1534478 w 2886076"/>
              <a:gd name="connsiteY4" fmla="*/ 91440 h 2886076"/>
              <a:gd name="connsiteX0" fmla="*/ 1443503 w 2886541"/>
              <a:gd name="connsiteY0" fmla="*/ 0 h 2886076"/>
              <a:gd name="connsiteX1" fmla="*/ 2886541 w 2886541"/>
              <a:gd name="connsiteY1" fmla="*/ 1443038 h 2886076"/>
              <a:gd name="connsiteX2" fmla="*/ 1443503 w 2886541"/>
              <a:gd name="connsiteY2" fmla="*/ 2886076 h 2886076"/>
              <a:gd name="connsiteX3" fmla="*/ 465 w 2886541"/>
              <a:gd name="connsiteY3" fmla="*/ 1443038 h 2886076"/>
              <a:gd name="connsiteX4" fmla="*/ 1567013 w 2886541"/>
              <a:gd name="connsiteY4" fmla="*/ 380050 h 2886076"/>
              <a:gd name="connsiteX0" fmla="*/ 1443503 w 2886541"/>
              <a:gd name="connsiteY0" fmla="*/ 0 h 2757806"/>
              <a:gd name="connsiteX1" fmla="*/ 2886541 w 2886541"/>
              <a:gd name="connsiteY1" fmla="*/ 1443038 h 2757806"/>
              <a:gd name="connsiteX2" fmla="*/ 1443503 w 2886541"/>
              <a:gd name="connsiteY2" fmla="*/ 2757806 h 2757806"/>
              <a:gd name="connsiteX3" fmla="*/ 465 w 2886541"/>
              <a:gd name="connsiteY3" fmla="*/ 1443038 h 2757806"/>
              <a:gd name="connsiteX4" fmla="*/ 1567013 w 2886541"/>
              <a:gd name="connsiteY4" fmla="*/ 380050 h 2757806"/>
              <a:gd name="connsiteX0" fmla="*/ 1443353 w 2790189"/>
              <a:gd name="connsiteY0" fmla="*/ 0 h 2757806"/>
              <a:gd name="connsiteX1" fmla="*/ 2790190 w 2790189"/>
              <a:gd name="connsiteY1" fmla="*/ 1443038 h 2757806"/>
              <a:gd name="connsiteX2" fmla="*/ 1443353 w 2790189"/>
              <a:gd name="connsiteY2" fmla="*/ 2757806 h 2757806"/>
              <a:gd name="connsiteX3" fmla="*/ 315 w 2790189"/>
              <a:gd name="connsiteY3" fmla="*/ 1443038 h 2757806"/>
              <a:gd name="connsiteX4" fmla="*/ 1566863 w 2790189"/>
              <a:gd name="connsiteY4" fmla="*/ 380050 h 275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189" h="2757806">
                <a:moveTo>
                  <a:pt x="1443353" y="0"/>
                </a:moveTo>
                <a:cubicBezTo>
                  <a:pt x="2240321" y="0"/>
                  <a:pt x="2790190" y="646070"/>
                  <a:pt x="2790190" y="1443038"/>
                </a:cubicBezTo>
                <a:cubicBezTo>
                  <a:pt x="2790190" y="2240006"/>
                  <a:pt x="1908332" y="2757806"/>
                  <a:pt x="1443353" y="2757806"/>
                </a:cubicBezTo>
                <a:cubicBezTo>
                  <a:pt x="978374" y="2757806"/>
                  <a:pt x="-20270" y="1839331"/>
                  <a:pt x="315" y="1443038"/>
                </a:cubicBezTo>
                <a:cubicBezTo>
                  <a:pt x="20900" y="1046745"/>
                  <a:pt x="678455" y="288610"/>
                  <a:pt x="1566863" y="38005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51F4D63-4A93-A04F-90AD-3C926694409E}"/>
              </a:ext>
            </a:extLst>
          </p:cNvPr>
          <p:cNvSpPr txBox="1"/>
          <p:nvPr/>
        </p:nvSpPr>
        <p:spPr>
          <a:xfrm>
            <a:off x="5828691" y="4544079"/>
            <a:ext cx="298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单元测试讨论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1495A79-E8DB-024C-913E-66820F7972F3}"/>
              </a:ext>
            </a:extLst>
          </p:cNvPr>
          <p:cNvSpPr txBox="1"/>
          <p:nvPr/>
        </p:nvSpPr>
        <p:spPr>
          <a:xfrm>
            <a:off x="5136903" y="4548292"/>
            <a:ext cx="55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椭圆 1">
            <a:extLst>
              <a:ext uri="{FF2B5EF4-FFF2-40B4-BE49-F238E27FC236}">
                <a16:creationId xmlns:a16="http://schemas.microsoft.com/office/drawing/2014/main" id="{BA6A8A76-0525-DA4C-824D-01E67A7D46D4}"/>
              </a:ext>
            </a:extLst>
          </p:cNvPr>
          <p:cNvSpPr/>
          <p:nvPr/>
        </p:nvSpPr>
        <p:spPr>
          <a:xfrm>
            <a:off x="5066418" y="4539866"/>
            <a:ext cx="500202" cy="494397"/>
          </a:xfrm>
          <a:custGeom>
            <a:avLst/>
            <a:gdLst>
              <a:gd name="connsiteX0" fmla="*/ 0 w 2886075"/>
              <a:gd name="connsiteY0" fmla="*/ 1443038 h 2886075"/>
              <a:gd name="connsiteX1" fmla="*/ 1443038 w 2886075"/>
              <a:gd name="connsiteY1" fmla="*/ 0 h 2886075"/>
              <a:gd name="connsiteX2" fmla="*/ 2886076 w 2886075"/>
              <a:gd name="connsiteY2" fmla="*/ 1443038 h 2886075"/>
              <a:gd name="connsiteX3" fmla="*/ 1443038 w 2886075"/>
              <a:gd name="connsiteY3" fmla="*/ 2886076 h 2886075"/>
              <a:gd name="connsiteX4" fmla="*/ 0 w 2886075"/>
              <a:gd name="connsiteY4" fmla="*/ 1443038 h 2886075"/>
              <a:gd name="connsiteX0" fmla="*/ 1443038 w 2886076"/>
              <a:gd name="connsiteY0" fmla="*/ 0 h 2886076"/>
              <a:gd name="connsiteX1" fmla="*/ 2886076 w 2886076"/>
              <a:gd name="connsiteY1" fmla="*/ 1443038 h 2886076"/>
              <a:gd name="connsiteX2" fmla="*/ 1443038 w 2886076"/>
              <a:gd name="connsiteY2" fmla="*/ 2886076 h 2886076"/>
              <a:gd name="connsiteX3" fmla="*/ 0 w 2886076"/>
              <a:gd name="connsiteY3" fmla="*/ 1443038 h 2886076"/>
              <a:gd name="connsiteX4" fmla="*/ 1534478 w 2886076"/>
              <a:gd name="connsiteY4" fmla="*/ 91440 h 2886076"/>
              <a:gd name="connsiteX0" fmla="*/ 1443503 w 2886541"/>
              <a:gd name="connsiteY0" fmla="*/ 0 h 2886076"/>
              <a:gd name="connsiteX1" fmla="*/ 2886541 w 2886541"/>
              <a:gd name="connsiteY1" fmla="*/ 1443038 h 2886076"/>
              <a:gd name="connsiteX2" fmla="*/ 1443503 w 2886541"/>
              <a:gd name="connsiteY2" fmla="*/ 2886076 h 2886076"/>
              <a:gd name="connsiteX3" fmla="*/ 465 w 2886541"/>
              <a:gd name="connsiteY3" fmla="*/ 1443038 h 2886076"/>
              <a:gd name="connsiteX4" fmla="*/ 1567013 w 2886541"/>
              <a:gd name="connsiteY4" fmla="*/ 380050 h 2886076"/>
              <a:gd name="connsiteX0" fmla="*/ 1443503 w 2886541"/>
              <a:gd name="connsiteY0" fmla="*/ 0 h 2757806"/>
              <a:gd name="connsiteX1" fmla="*/ 2886541 w 2886541"/>
              <a:gd name="connsiteY1" fmla="*/ 1443038 h 2757806"/>
              <a:gd name="connsiteX2" fmla="*/ 1443503 w 2886541"/>
              <a:gd name="connsiteY2" fmla="*/ 2757806 h 2757806"/>
              <a:gd name="connsiteX3" fmla="*/ 465 w 2886541"/>
              <a:gd name="connsiteY3" fmla="*/ 1443038 h 2757806"/>
              <a:gd name="connsiteX4" fmla="*/ 1567013 w 2886541"/>
              <a:gd name="connsiteY4" fmla="*/ 380050 h 2757806"/>
              <a:gd name="connsiteX0" fmla="*/ 1443353 w 2790189"/>
              <a:gd name="connsiteY0" fmla="*/ 0 h 2757806"/>
              <a:gd name="connsiteX1" fmla="*/ 2790190 w 2790189"/>
              <a:gd name="connsiteY1" fmla="*/ 1443038 h 2757806"/>
              <a:gd name="connsiteX2" fmla="*/ 1443353 w 2790189"/>
              <a:gd name="connsiteY2" fmla="*/ 2757806 h 2757806"/>
              <a:gd name="connsiteX3" fmla="*/ 315 w 2790189"/>
              <a:gd name="connsiteY3" fmla="*/ 1443038 h 2757806"/>
              <a:gd name="connsiteX4" fmla="*/ 1566863 w 2790189"/>
              <a:gd name="connsiteY4" fmla="*/ 380050 h 275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189" h="2757806">
                <a:moveTo>
                  <a:pt x="1443353" y="0"/>
                </a:moveTo>
                <a:cubicBezTo>
                  <a:pt x="2240321" y="0"/>
                  <a:pt x="2790190" y="646070"/>
                  <a:pt x="2790190" y="1443038"/>
                </a:cubicBezTo>
                <a:cubicBezTo>
                  <a:pt x="2790190" y="2240006"/>
                  <a:pt x="1908332" y="2757806"/>
                  <a:pt x="1443353" y="2757806"/>
                </a:cubicBezTo>
                <a:cubicBezTo>
                  <a:pt x="978374" y="2757806"/>
                  <a:pt x="-20270" y="1839331"/>
                  <a:pt x="315" y="1443038"/>
                </a:cubicBezTo>
                <a:cubicBezTo>
                  <a:pt x="20900" y="1046745"/>
                  <a:pt x="678455" y="288610"/>
                  <a:pt x="1566863" y="38005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908A9BB-0401-0D4F-928E-B3F8B39D22BC}"/>
              </a:ext>
            </a:extLst>
          </p:cNvPr>
          <p:cNvSpPr txBox="1"/>
          <p:nvPr/>
        </p:nvSpPr>
        <p:spPr>
          <a:xfrm>
            <a:off x="5691936" y="3270857"/>
            <a:ext cx="298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Dubbo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（修影）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9AE55B-5A9B-D146-B2DD-CD5AC39A5C39}"/>
              </a:ext>
            </a:extLst>
          </p:cNvPr>
          <p:cNvSpPr txBox="1"/>
          <p:nvPr/>
        </p:nvSpPr>
        <p:spPr>
          <a:xfrm>
            <a:off x="5691935" y="3686452"/>
            <a:ext cx="298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消失的异常栈（天锁）</a:t>
            </a:r>
          </a:p>
        </p:txBody>
      </p:sp>
    </p:spTree>
    <p:extLst>
      <p:ext uri="{BB962C8B-B14F-4D97-AF65-F5344CB8AC3E}">
        <p14:creationId xmlns:p14="http://schemas.microsoft.com/office/powerpoint/2010/main" val="40062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4161"/>
            <a:ext cx="12192000" cy="22383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143250" y="2360103"/>
            <a:ext cx="5854727" cy="1225696"/>
            <a:chOff x="3143250" y="2711796"/>
            <a:chExt cx="5854727" cy="1225696"/>
          </a:xfrm>
        </p:grpSpPr>
        <p:sp>
          <p:nvSpPr>
            <p:cNvPr id="9" name="文本框 8"/>
            <p:cNvSpPr txBox="1"/>
            <p:nvPr/>
          </p:nvSpPr>
          <p:spPr>
            <a:xfrm>
              <a:off x="3143250" y="2711796"/>
              <a:ext cx="58547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一、欢迎新人（约拿）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02918" y="347582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Welcome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43250" y="3475826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Part 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22" y="4938300"/>
            <a:ext cx="1642500" cy="149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427" y="4960800"/>
            <a:ext cx="798750" cy="1451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677" y="4937935"/>
            <a:ext cx="393750" cy="1215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140926" y="6420536"/>
            <a:ext cx="3910149" cy="226502"/>
            <a:chOff x="4140926" y="6406468"/>
            <a:chExt cx="3910149" cy="226502"/>
          </a:xfrm>
        </p:grpSpPr>
        <p:sp>
          <p:nvSpPr>
            <p:cNvPr id="21" name="矩形 20"/>
            <p:cNvSpPr/>
            <p:nvPr/>
          </p:nvSpPr>
          <p:spPr>
            <a:xfrm>
              <a:off x="4140926" y="6535737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880511">
              <a:off x="4533949" y="6445423"/>
              <a:ext cx="731520" cy="95250"/>
            </a:xfrm>
            <a:prstGeom prst="rect">
              <a:avLst/>
            </a:prstGeom>
            <a:gradFill>
              <a:gsLst>
                <a:gs pos="0">
                  <a:srgbClr val="D66E52"/>
                </a:gs>
                <a:gs pos="2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77694" y="6537720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19555" y="6406468"/>
              <a:ext cx="731520" cy="9525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36129" y="6501718"/>
              <a:ext cx="704850" cy="1308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6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4161"/>
            <a:ext cx="12192000" cy="22383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143250" y="2354966"/>
            <a:ext cx="5818122" cy="1230837"/>
            <a:chOff x="3143250" y="2748859"/>
            <a:chExt cx="5818122" cy="1230837"/>
          </a:xfrm>
        </p:grpSpPr>
        <p:sp>
          <p:nvSpPr>
            <p:cNvPr id="2" name="文本框 1"/>
            <p:cNvSpPr txBox="1"/>
            <p:nvPr/>
          </p:nvSpPr>
          <p:spPr>
            <a:xfrm>
              <a:off x="3146221" y="2748859"/>
              <a:ext cx="58151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二、知识分享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02918" y="3518031"/>
              <a:ext cx="2473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Knowledge sharing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43250" y="3518030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Part 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2" y="4962725"/>
            <a:ext cx="1428750" cy="12487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660" y="4568975"/>
            <a:ext cx="1046250" cy="20362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775" y="4938300"/>
            <a:ext cx="472500" cy="540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140926" y="6420536"/>
            <a:ext cx="3910149" cy="226502"/>
            <a:chOff x="4140926" y="6406468"/>
            <a:chExt cx="3910149" cy="226502"/>
          </a:xfrm>
        </p:grpSpPr>
        <p:sp>
          <p:nvSpPr>
            <p:cNvPr id="29" name="矩形 28"/>
            <p:cNvSpPr/>
            <p:nvPr/>
          </p:nvSpPr>
          <p:spPr>
            <a:xfrm>
              <a:off x="4140926" y="6535737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80511">
              <a:off x="4533949" y="6445423"/>
              <a:ext cx="731520" cy="95250"/>
            </a:xfrm>
            <a:prstGeom prst="rect">
              <a:avLst/>
            </a:prstGeom>
            <a:gradFill>
              <a:gsLst>
                <a:gs pos="0">
                  <a:srgbClr val="D66E52"/>
                </a:gs>
                <a:gs pos="2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177694" y="6537720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319555" y="6406468"/>
              <a:ext cx="731520" cy="9525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336129" y="6501718"/>
              <a:ext cx="704850" cy="1308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96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4161"/>
            <a:ext cx="12192000" cy="2238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43250" y="2354961"/>
            <a:ext cx="5818122" cy="1230837"/>
            <a:chOff x="3143250" y="2748859"/>
            <a:chExt cx="5818122" cy="1230837"/>
          </a:xfrm>
        </p:grpSpPr>
        <p:sp>
          <p:nvSpPr>
            <p:cNvPr id="20" name="文本框 19"/>
            <p:cNvSpPr txBox="1"/>
            <p:nvPr/>
          </p:nvSpPr>
          <p:spPr>
            <a:xfrm>
              <a:off x="3146221" y="2748859"/>
              <a:ext cx="58151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三、单元测试讨论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02918" y="3518031"/>
              <a:ext cx="2791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Unit test discussion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43250" y="3518030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Part 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8" y="5300400"/>
            <a:ext cx="1102500" cy="10575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496" y="5097900"/>
            <a:ext cx="1080000" cy="1462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3800" y="4734770"/>
            <a:ext cx="720000" cy="450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140926" y="6420536"/>
            <a:ext cx="3910149" cy="226502"/>
            <a:chOff x="4140926" y="6406468"/>
            <a:chExt cx="3910149" cy="226502"/>
          </a:xfrm>
        </p:grpSpPr>
        <p:sp>
          <p:nvSpPr>
            <p:cNvPr id="29" name="矩形 28"/>
            <p:cNvSpPr/>
            <p:nvPr/>
          </p:nvSpPr>
          <p:spPr>
            <a:xfrm>
              <a:off x="4140926" y="6535737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80511">
              <a:off x="4533949" y="6445423"/>
              <a:ext cx="731520" cy="95250"/>
            </a:xfrm>
            <a:prstGeom prst="rect">
              <a:avLst/>
            </a:prstGeom>
            <a:gradFill>
              <a:gsLst>
                <a:gs pos="0">
                  <a:srgbClr val="D66E52"/>
                </a:gs>
                <a:gs pos="2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177694" y="6537720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319555" y="6406468"/>
              <a:ext cx="731520" cy="9525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336129" y="6501718"/>
              <a:ext cx="704850" cy="1308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69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4161"/>
            <a:ext cx="12192000" cy="22383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872446" y="2076196"/>
            <a:ext cx="2441694" cy="1738938"/>
            <a:chOff x="4784584" y="2371472"/>
            <a:chExt cx="2441694" cy="1738938"/>
          </a:xfrm>
        </p:grpSpPr>
        <p:sp>
          <p:nvSpPr>
            <p:cNvPr id="2" name="文本框 1"/>
            <p:cNvSpPr txBox="1"/>
            <p:nvPr/>
          </p:nvSpPr>
          <p:spPr>
            <a:xfrm>
              <a:off x="5220601" y="3525635"/>
              <a:ext cx="13099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Thanks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784584" y="2371472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cs typeface="+mn-ea"/>
                  <a:sym typeface="+mn-lt"/>
                </a:rPr>
                <a:t>谢谢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700" y="4597875"/>
            <a:ext cx="1867500" cy="1923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363" y="4348986"/>
            <a:ext cx="1473750" cy="393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950" y="4949649"/>
            <a:ext cx="1293750" cy="135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3" y="4552105"/>
            <a:ext cx="1023750" cy="1878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140926" y="6420536"/>
            <a:ext cx="3910149" cy="226502"/>
            <a:chOff x="4140926" y="6406468"/>
            <a:chExt cx="3910149" cy="226502"/>
          </a:xfrm>
        </p:grpSpPr>
        <p:sp>
          <p:nvSpPr>
            <p:cNvPr id="19" name="矩形 18"/>
            <p:cNvSpPr/>
            <p:nvPr/>
          </p:nvSpPr>
          <p:spPr>
            <a:xfrm>
              <a:off x="4140926" y="6535737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880511">
              <a:off x="4533949" y="6445423"/>
              <a:ext cx="731520" cy="95250"/>
            </a:xfrm>
            <a:prstGeom prst="rect">
              <a:avLst/>
            </a:prstGeom>
            <a:gradFill>
              <a:gsLst>
                <a:gs pos="0">
                  <a:srgbClr val="D66E52"/>
                </a:gs>
                <a:gs pos="2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77694" y="6537720"/>
              <a:ext cx="731520" cy="95250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19555" y="6406468"/>
              <a:ext cx="731520" cy="95250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129" y="6501718"/>
              <a:ext cx="704850" cy="1308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2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方正静蕾简体加粗版"/>
        <a:ea typeface="方正静蕾简体加粗版"/>
        <a:cs typeface=""/>
      </a:majorFont>
      <a:minorFont>
        <a:latin typeface="方正静蕾简体加粗版"/>
        <a:ea typeface="方正静蕾简体加粗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方正静蕾简体加粗版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51PPT模板网</cp:keywords>
  <dc:description>www.51p ptmob an.com</dc:description>
  <cp:lastModifiedBy/>
  <cp:revision>1</cp:revision>
  <dcterms:created xsi:type="dcterms:W3CDTF">2016-09-09T16:32:07Z</dcterms:created>
  <dcterms:modified xsi:type="dcterms:W3CDTF">2021-04-19T05:33:09Z</dcterms:modified>
</cp:coreProperties>
</file>