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Anfragen an Neo4j später zeigen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Andere NoSQL Datenbank = Neo4j</a:t>
            </a:r>
          </a:p>
          <a:p>
            <a:r>
              <a:rPr lang="de-DE" sz="2400" dirty="0"/>
              <a:t>Graphen Datenbank</a:t>
            </a:r>
          </a:p>
          <a:p>
            <a:r>
              <a:rPr lang="de-DE" sz="2400" dirty="0"/>
              <a:t>Live Demo</a:t>
            </a:r>
          </a:p>
          <a:p>
            <a:endParaRPr lang="de-DE" sz="2400" dirty="0"/>
          </a:p>
          <a:p>
            <a:endParaRPr lang="de-DE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27" y="1736309"/>
            <a:ext cx="4200918" cy="336990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pic>
        <p:nvPicPr>
          <p:cNvPr id="7" name="Inhaltsplatzhalter 6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E17A9778-8B2C-DD4D-DF57-22A7929C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7346"/>
            <a:ext cx="8572500" cy="67697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5676673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Text, Diagramm,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8DF67D25-9966-9E63-3C85-DA7F7F8B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0"/>
            <a:ext cx="10468341" cy="65653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45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15</cp:revision>
  <dcterms:created xsi:type="dcterms:W3CDTF">2025-03-08T19:42:02Z</dcterms:created>
  <dcterms:modified xsi:type="dcterms:W3CDTF">2025-03-11T20:21:40Z</dcterms:modified>
</cp:coreProperties>
</file>