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06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48144-56D1-49CD-A467-F08522B86AF7}" type="datetimeFigureOut">
              <a:rPr lang="de-DE" smtClean="0"/>
              <a:t>11.03.2025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01A17-4B9B-4FFB-A57D-42B6C7841E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7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Anfragen an Neo4j später zeigen im 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01A17-4B9B-4FFB-A57D-42B6C7841E2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2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Über Message Broker </a:t>
            </a:r>
            <a:r>
              <a:rPr lang="de-DE" dirty="0" err="1"/>
              <a:t>RabbitMQ</a:t>
            </a:r>
            <a:r>
              <a:rPr lang="de-DE" dirty="0"/>
              <a:t> kommunizieren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Framework als Basis für Services</a:t>
            </a:r>
          </a:p>
          <a:p>
            <a:pPr marL="171450" indent="-171450">
              <a:buFontTx/>
              <a:buChar char="-"/>
            </a:pPr>
            <a:r>
              <a:rPr lang="de-DE" dirty="0"/>
              <a:t>Zur Kommunikation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Kommunikation zwischen Client und </a:t>
            </a:r>
            <a:r>
              <a:rPr lang="de-DE" dirty="0" err="1"/>
              <a:t>ApplicationService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Frontend Framework für den Client</a:t>
            </a:r>
          </a:p>
          <a:p>
            <a:pPr marL="171450" indent="-171450">
              <a:buFontTx/>
              <a:buChar char="-"/>
            </a:pPr>
            <a:r>
              <a:rPr lang="de-DE" dirty="0"/>
              <a:t>Speicherung von Kino-, Film- und Buchungsdaten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Aggregierte Kinostatistiken für Einnahmen, Auslastung und Trends (Asynchron mit Events aus </a:t>
            </a:r>
            <a:r>
              <a:rPr lang="de-DE" dirty="0" err="1"/>
              <a:t>RabbitMQ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01A17-4B9B-4FFB-A57D-42B6C7841E2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05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UML </a:t>
            </a:r>
            <a:r>
              <a:rPr lang="de-DE" dirty="0" err="1"/>
              <a:t>ECore</a:t>
            </a:r>
            <a:r>
              <a:rPr lang="de-DE" dirty="0"/>
              <a:t> in der Demo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01A17-4B9B-4FFB-A57D-42B6C7841E2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245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Demo zu:</a:t>
            </a:r>
          </a:p>
          <a:p>
            <a:r>
              <a:rPr lang="de-DE" dirty="0"/>
              <a:t>Frontend, Backend, Neo4j, UML von </a:t>
            </a:r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01A17-4B9B-4FFB-A57D-42B6C7841E2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48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403DD-3B1D-6CB8-C621-C0BF99EEC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6FC8C0-7A85-CCFB-E1C3-B6D871DB2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F6BF6-B58B-7303-7F13-AA46B797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EAFD-C9AB-460A-8992-EE26AE12B952}" type="datetime1">
              <a:rPr lang="de-DE" smtClean="0"/>
              <a:t>11.03.2025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DBC3F-63E2-1391-D2EC-4CBFEEF3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94BF47-2836-3F95-470C-4463448A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84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0AAB2-033A-066B-761D-D01BDC02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271488-F462-B8B5-60B3-D308FA11E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A7CA3-0414-C2E3-295D-3EF2B408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5501-90CD-4FAF-9370-4DCE63C23CDE}" type="datetime1">
              <a:rPr lang="de-DE" smtClean="0"/>
              <a:t>11.03.2025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B7302E-9732-F297-0E9D-E4B711FB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04D681-461F-0B7A-07E1-C9AE8912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4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B152DA-0728-218A-B7D1-0C868A5E0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B6AE24-BC22-0BDE-431E-EB3FCC0EB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1F3CF-1B72-C1CF-AD74-96D7F8B1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14DE-975C-4E01-89FF-5DFB7B701B61}" type="datetime1">
              <a:rPr lang="de-DE" smtClean="0"/>
              <a:t>11.03.2025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556C1-ECC8-0C14-9451-9976B7A4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0BA55-A494-6FF2-6D1A-417E34A4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42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8B155-1E63-C96A-B0B3-5D293297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81ADF-A660-79B9-4ABA-6BDFD4D9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812C36-8B83-73C4-533A-361987F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837-A0EB-4DFF-80A8-36F2B689365E}" type="datetime1">
              <a:rPr lang="de-DE" smtClean="0"/>
              <a:t>11.03.2025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73DF9-8641-6463-B61D-66141919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AA5FB-BCDE-05ED-5227-11B05710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1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6E98D-4840-DCF2-3877-A97E7FD4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FA7656-FDF0-E79D-3521-3E643DA0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DFA5F-9E36-9DC0-9DF5-387D6AAF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3523-0E54-4178-850C-F0C864CC84A2}" type="datetime1">
              <a:rPr lang="de-DE" smtClean="0"/>
              <a:t>11.03.2025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A1A0E6-25E6-42CE-AD1C-39F25BF6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CB3D8B-ACFA-F8A0-672C-F3CA0497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17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54E0E-FDCD-EE5E-DA54-1E22029C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A6CA7E-E8C0-8F99-6805-578BCEC36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EAD4AD-AE4B-BF7F-8FF3-5CB633CAD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E1FB7C-0270-3902-BFA4-4486B3CD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9351-DC80-4778-84F2-FB4829239114}" type="datetime1">
              <a:rPr lang="de-DE" smtClean="0"/>
              <a:t>11.03.2025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0E241C-21C0-4D60-F43A-C4EC8F04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0BF6ED-9BD4-9EA1-6B92-528E7B49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28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CD5AF-6272-7F63-0AFC-2455AB0E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00267A-C2EA-848F-4BF1-AD1D81DA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52651B-3600-27E4-FCC1-DA1C7CB5E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313D5B-863C-DC5C-42B2-4B5AB972C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219BA0-B93A-38A8-1FAD-F2DA9DACE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3AE529-425D-3DF9-7BA2-C7FBCB30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AB26-FCCF-478F-85CD-2F8D46741BA8}" type="datetime1">
              <a:rPr lang="de-DE" smtClean="0"/>
              <a:t>11.03.2025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048C73-185C-EFC6-DFB0-CBC9901D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66B1B1-5977-4C63-4095-32E1A2BB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62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05BA9-F980-E97F-F85E-FA1F5E5C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19E013-BB89-366E-5083-94FF91FE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0381-5763-4F65-ADA4-E4E5EF8497D2}" type="datetime1">
              <a:rPr lang="de-DE" smtClean="0"/>
              <a:t>11.03.2025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D20D44-67BC-E4D7-C56B-8A91E95D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68F778-948D-AFD4-59CA-AB6D3690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57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C13C8D-EED5-24C0-B947-80BE7874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FBAD-46A4-492B-9F92-E248F289AE94}" type="datetime1">
              <a:rPr lang="de-DE" smtClean="0"/>
              <a:t>11.03.2025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4AFF03-3E6C-3DA4-DA44-3D529214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26DA87-0A90-F521-02F8-0842009C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17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C7EDA-0954-8B01-6873-105D6796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91C088-4B76-C326-4649-D1FDFB024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1BAB12-A071-7B36-6823-475AD4B2B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568760-9813-599D-179E-F8A419F0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8136-CB02-49E6-800D-D255BE0B56D1}" type="datetime1">
              <a:rPr lang="de-DE" smtClean="0"/>
              <a:t>11.03.2025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3BFE91-EE07-CC0F-C0E3-ECF3CDB1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2CB3E-113C-7CF2-7E31-982EFBD0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2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6B63F-82EB-B86F-4366-9F268FCB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68710B-FDBB-76F5-EA43-A86E4BD2E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6655D9-9DF6-CDF3-FCE3-A92BB5CF8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EAFD29-DCD8-D1BB-BC3C-95D0665C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536A-2E4D-448E-8F14-62CD5B3C50ED}" type="datetime1">
              <a:rPr lang="de-DE" smtClean="0"/>
              <a:t>11.03.2025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8FED65-49DE-1A88-D523-44C79E7B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7237B6-74D4-B2F5-8D69-8C9675D8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11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21DAF3-253B-3B14-26A3-42FDA332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91381E-44DB-18CA-43D1-10B72AA26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B4110-6808-8697-6F15-7CBC509FA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2D6B0D-268E-43AA-811C-A227BCD80331}" type="datetime1">
              <a:rPr lang="de-DE" smtClean="0"/>
              <a:t>11.03.2025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CD122-FD4C-E04C-2C98-C6AF02805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0FA37-D629-D308-1AA3-272D3BCA8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12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FE09A3-0C3F-69E4-88CA-9897D4104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de-DE" sz="7200"/>
              <a:t>Maxi-Projekt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B374E8-556C-FD9F-189B-AB351068D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de-DE" dirty="0"/>
              <a:t>J. Alberts, D. Buchholz, C. Cirak, R. </a:t>
            </a:r>
            <a:r>
              <a:rPr lang="de-DE" dirty="0" err="1"/>
              <a:t>Senemar</a:t>
            </a:r>
            <a:endParaRPr lang="de-D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24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FF155D-C850-8897-6181-49F9EF60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E5110-AA92-B622-DA98-1C4F83E5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de-DE" sz="2400" dirty="0"/>
              <a:t>Umsetzung der Zusatzaufgabe</a:t>
            </a:r>
          </a:p>
          <a:p>
            <a:r>
              <a:rPr lang="de-DE" sz="2400" dirty="0"/>
              <a:t>Unsere Architektur</a:t>
            </a:r>
          </a:p>
          <a:p>
            <a:r>
              <a:rPr lang="de-DE" sz="2400" dirty="0"/>
              <a:t>UML-Fachklassendiagramm</a:t>
            </a:r>
          </a:p>
          <a:p>
            <a:r>
              <a:rPr lang="de-DE" sz="2400" dirty="0"/>
              <a:t>Anwendungsfalldiagramm</a:t>
            </a:r>
          </a:p>
          <a:p>
            <a:r>
              <a:rPr lang="de-DE" sz="2400" dirty="0"/>
              <a:t>Demo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4E70D3-DE18-7393-BE17-E8DB7CEE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43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3988D1-9DD6-B64E-7B55-C454479F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de-DE" sz="3300"/>
              <a:t>Umsetzung der Zusatzaufgabe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6257F-E143-A5BF-D546-371DFD06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de-DE" sz="1800" dirty="0"/>
              <a:t>Andere NoSQL Datenbank = Neo4j</a:t>
            </a:r>
          </a:p>
          <a:p>
            <a:r>
              <a:rPr lang="de-DE" sz="1800" dirty="0"/>
              <a:t>Graphen Datenbank</a:t>
            </a:r>
          </a:p>
          <a:p>
            <a:r>
              <a:rPr lang="de-DE" sz="1800" dirty="0"/>
              <a:t>Beziehungen </a:t>
            </a:r>
            <a:r>
              <a:rPr lang="de-DE" sz="1800"/>
              <a:t>zwischen Knoten</a:t>
            </a:r>
          </a:p>
          <a:p>
            <a:r>
              <a:rPr lang="de-DE" sz="1800" dirty="0"/>
              <a:t>Live Demo</a:t>
            </a:r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Kreis, Screenshot enthält.&#10;&#10;KI-generierte Inhalte können fehlerhaft sein.">
            <a:extLst>
              <a:ext uri="{FF2B5EF4-FFF2-40B4-BE49-F238E27FC236}">
                <a16:creationId xmlns:a16="http://schemas.microsoft.com/office/drawing/2014/main" id="{1AE66249-1637-53EC-8B47-6FBBE1B70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260" y="841905"/>
            <a:ext cx="3229516" cy="231717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Text, Screenshot, Schrift, Design enthält.&#10;&#10;KI-generierte Inhalte können fehlerhaft sein.">
            <a:extLst>
              <a:ext uri="{FF2B5EF4-FFF2-40B4-BE49-F238E27FC236}">
                <a16:creationId xmlns:a16="http://schemas.microsoft.com/office/drawing/2014/main" id="{3359F4F3-91E6-33A5-B250-7303EDD26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066" y="4142723"/>
            <a:ext cx="4305905" cy="143904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5B60C2-9B85-229E-BEE7-796E9212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47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7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4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2" name="Rectangle 5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5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C6FF66-00E1-0F21-D3A8-7A88842A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latin typeface="+mj-lt"/>
                <a:ea typeface="+mj-ea"/>
                <a:cs typeface="+mj-cs"/>
              </a:rPr>
              <a:t>Unsere Architektur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053D19E-832A-886C-23EC-32654E14B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de-DE" sz="1800" dirty="0"/>
              <a:t>Unabhängige Microservices</a:t>
            </a:r>
          </a:p>
          <a:p>
            <a:r>
              <a:rPr lang="de-DE" sz="1800" dirty="0"/>
              <a:t>Spring Boot</a:t>
            </a:r>
          </a:p>
          <a:p>
            <a:r>
              <a:rPr lang="de-DE" sz="1800" dirty="0"/>
              <a:t>Message Queues</a:t>
            </a:r>
          </a:p>
          <a:p>
            <a:r>
              <a:rPr lang="de-DE" sz="1800" dirty="0"/>
              <a:t>REST API</a:t>
            </a:r>
          </a:p>
          <a:p>
            <a:r>
              <a:rPr lang="de-DE" sz="1800" dirty="0"/>
              <a:t>React</a:t>
            </a:r>
          </a:p>
          <a:p>
            <a:r>
              <a:rPr lang="de-DE" sz="1800" dirty="0"/>
              <a:t>MySQL Datenbank</a:t>
            </a:r>
          </a:p>
          <a:p>
            <a:r>
              <a:rPr lang="de-DE" sz="1800" dirty="0"/>
              <a:t>Neo4j Datenbank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66E6C2D-2FFB-8814-CCA6-03B209FA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827" y="1736309"/>
            <a:ext cx="4200918" cy="3369901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BE6618-0669-4715-79A8-2A0D83A4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47E5A6-B0E7-FECE-1122-2301DBB6B500}"/>
              </a:ext>
            </a:extLst>
          </p:cNvPr>
          <p:cNvSpPr txBox="1"/>
          <p:nvPr/>
        </p:nvSpPr>
        <p:spPr>
          <a:xfrm>
            <a:off x="7110072" y="5469361"/>
            <a:ext cx="388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1: Komponentendiagramm</a:t>
            </a:r>
          </a:p>
        </p:txBody>
      </p:sp>
    </p:spTree>
    <p:extLst>
      <p:ext uri="{BB962C8B-B14F-4D97-AF65-F5344CB8AC3E}">
        <p14:creationId xmlns:p14="http://schemas.microsoft.com/office/powerpoint/2010/main" val="314073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F0E8C4-7394-D762-16AC-2AF1729D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5</a:t>
            </a:fld>
            <a:endParaRPr lang="de-DE"/>
          </a:p>
        </p:txBody>
      </p:sp>
      <p:pic>
        <p:nvPicPr>
          <p:cNvPr id="7" name="Inhaltsplatzhalter 6" descr="Ein Bild, das Text, Diagramm, Plan, parallel enthält.&#10;&#10;KI-generierte Inhalte können fehlerhaft sein.">
            <a:extLst>
              <a:ext uri="{FF2B5EF4-FFF2-40B4-BE49-F238E27FC236}">
                <a16:creationId xmlns:a16="http://schemas.microsoft.com/office/drawing/2014/main" id="{E17A9778-8B2C-DD4D-DF57-22A7929C2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67346"/>
            <a:ext cx="8572500" cy="6769700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5FDBD8B-D62C-A270-CD4A-E9176DAE49A3}"/>
              </a:ext>
            </a:extLst>
          </p:cNvPr>
          <p:cNvSpPr txBox="1"/>
          <p:nvPr/>
        </p:nvSpPr>
        <p:spPr>
          <a:xfrm>
            <a:off x="5676673" y="5987018"/>
            <a:ext cx="43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2: UML- Fachklassendiagramm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333258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0D442A-B60C-7DC4-F6A6-1B42FBB3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 descr="Ein Bild, das Text, Diagramm, Kreis, Screenshot enthält.&#10;&#10;KI-generierte Inhalte können fehlerhaft sein.">
            <a:extLst>
              <a:ext uri="{FF2B5EF4-FFF2-40B4-BE49-F238E27FC236}">
                <a16:creationId xmlns:a16="http://schemas.microsoft.com/office/drawing/2014/main" id="{8DF67D25-9966-9E63-3C85-DA7F7F8B4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550"/>
            <a:ext cx="10468341" cy="656536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3DCE543-2A77-7591-24E4-9D1629CEB948}"/>
              </a:ext>
            </a:extLst>
          </p:cNvPr>
          <p:cNvSpPr txBox="1"/>
          <p:nvPr/>
        </p:nvSpPr>
        <p:spPr>
          <a:xfrm>
            <a:off x="838200" y="6405583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3: Anwendungsfalldiagramm</a:t>
            </a:r>
          </a:p>
        </p:txBody>
      </p:sp>
    </p:spTree>
    <p:extLst>
      <p:ext uri="{BB962C8B-B14F-4D97-AF65-F5344CB8AC3E}">
        <p14:creationId xmlns:p14="http://schemas.microsoft.com/office/powerpoint/2010/main" val="217868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120474-E3FD-4935-350E-B64156D8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3706D2-1E7E-8C11-27EE-8F782DCF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5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Breitbild</PresentationFormat>
  <Paragraphs>46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Maxi-Projekt</vt:lpstr>
      <vt:lpstr>Agenda</vt:lpstr>
      <vt:lpstr>Umsetzung der Zusatzaufgabe</vt:lpstr>
      <vt:lpstr>Unsere Architektur</vt:lpstr>
      <vt:lpstr>PowerPoint-Präsentation</vt:lpstr>
      <vt:lpstr>PowerPoint-Präsentation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Cirak / HFI422IN</dc:creator>
  <cp:lastModifiedBy>Christopher Cirak / HFI422IN</cp:lastModifiedBy>
  <cp:revision>16</cp:revision>
  <dcterms:created xsi:type="dcterms:W3CDTF">2025-03-08T19:42:02Z</dcterms:created>
  <dcterms:modified xsi:type="dcterms:W3CDTF">2025-03-11T20:27:34Z</dcterms:modified>
</cp:coreProperties>
</file>