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8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4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8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0D3A-CCA1-4F31-ABCB-B506BAD69DE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BF85-6616-4290-BE50-8989C4882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Texture Contents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dlcPYY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2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6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OPattern1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46" y="1690688"/>
            <a:ext cx="5061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OPattern2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320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OPattern3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1162" cy="4351338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43088"/>
            <a:ext cx="57811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OPattern4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60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TPattern1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89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7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8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5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宽屏</PresentationFormat>
  <Paragraphs>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Texture Contents</vt:lpstr>
      <vt:lpstr>OPattern1</vt:lpstr>
      <vt:lpstr>OPattern2</vt:lpstr>
      <vt:lpstr>OPattern3</vt:lpstr>
      <vt:lpstr>OPattern4</vt:lpstr>
      <vt:lpstr>TPattern1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 宇</dc:creator>
  <cp:lastModifiedBy>星 宇</cp:lastModifiedBy>
  <cp:revision>3</cp:revision>
  <dcterms:created xsi:type="dcterms:W3CDTF">2021-07-24T12:52:30Z</dcterms:created>
  <dcterms:modified xsi:type="dcterms:W3CDTF">2021-07-24T13:49:29Z</dcterms:modified>
</cp:coreProperties>
</file>