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C75-8F5A-4BD2-88FD-14242CF53BC7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CFE0-B644-4EC2-B31A-22F506C3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C75-8F5A-4BD2-88FD-14242CF53BC7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CFE0-B644-4EC2-B31A-22F506C3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5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C75-8F5A-4BD2-88FD-14242CF53BC7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CFE0-B644-4EC2-B31A-22F506C3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4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C75-8F5A-4BD2-88FD-14242CF53BC7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CFE0-B644-4EC2-B31A-22F506C3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C75-8F5A-4BD2-88FD-14242CF53BC7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CFE0-B644-4EC2-B31A-22F506C3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8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C75-8F5A-4BD2-88FD-14242CF53BC7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CFE0-B644-4EC2-B31A-22F506C3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2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C75-8F5A-4BD2-88FD-14242CF53BC7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CFE0-B644-4EC2-B31A-22F506C3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2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C75-8F5A-4BD2-88FD-14242CF53BC7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CFE0-B644-4EC2-B31A-22F506C3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C75-8F5A-4BD2-88FD-14242CF53BC7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CFE0-B644-4EC2-B31A-22F506C3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C75-8F5A-4BD2-88FD-14242CF53BC7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CFE0-B644-4EC2-B31A-22F506C3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C75-8F5A-4BD2-88FD-14242CF53BC7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CFE0-B644-4EC2-B31A-22F506C3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7C75-8F5A-4BD2-88FD-14242CF53BC7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CFE0-B644-4EC2-B31A-22F506C3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Texture wall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打印提示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82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喷头：使用较细的金属喷头，不要使用金色的粗喷头。</a:t>
            </a:r>
            <a:endParaRPr lang="en-US" altLang="zh-CN" dirty="0" smtClean="0"/>
          </a:p>
          <a:p>
            <a:r>
              <a:rPr lang="zh-CN" altLang="en-US" dirty="0" smtClean="0"/>
              <a:t>气压：目前使用的</a:t>
            </a:r>
            <a:r>
              <a:rPr lang="en-US" altLang="zh-CN" dirty="0" smtClean="0"/>
              <a:t>4+</a:t>
            </a:r>
            <a:r>
              <a:rPr lang="zh-CN" altLang="en-US" dirty="0" smtClean="0"/>
              <a:t>，可以根据陶泥软硬适当加减</a:t>
            </a:r>
            <a:endParaRPr lang="en-US" altLang="zh-CN" dirty="0" smtClean="0"/>
          </a:p>
          <a:p>
            <a:r>
              <a:rPr lang="zh-CN" altLang="en-US" dirty="0" smtClean="0"/>
              <a:t>打印机：每次打印完后需要重新调零，由于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轴的感应器损坏，所以在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轴归位的时候，需要拉一下。</a:t>
            </a:r>
            <a:endParaRPr lang="en-US" altLang="zh-CN" dirty="0" smtClean="0"/>
          </a:p>
          <a:p>
            <a:r>
              <a:rPr lang="zh-CN" altLang="en-US" dirty="0"/>
              <a:t>打印</a:t>
            </a:r>
            <a:r>
              <a:rPr lang="zh-CN" altLang="en-US" dirty="0" smtClean="0"/>
              <a:t>平台：由于板子较少，打印的时候最好在上面垫一张纸，换纸不换板。</a:t>
            </a:r>
            <a:endParaRPr lang="en-US" altLang="zh-CN" dirty="0" smtClean="0"/>
          </a:p>
          <a:p>
            <a:r>
              <a:rPr lang="zh-CN" altLang="en-US" dirty="0" smtClean="0"/>
              <a:t>堵塞：喷头不挤出时，需要检查一下是哪堵了，首先卸下喷头，检查是否喷头堵塞，然后检查输泥管，然后关掉气泵检查泥桶的出口处，换泥后一定要完全挤出一段以后再进行打印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05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失败举例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3308" y="1787236"/>
            <a:ext cx="4620491" cy="4389727"/>
          </a:xfrm>
        </p:spPr>
        <p:txBody>
          <a:bodyPr/>
          <a:lstStyle/>
          <a:p>
            <a:r>
              <a:rPr lang="zh-CN" altLang="en-US" dirty="0"/>
              <a:t>线宽过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zh-CN" altLang="en-US" dirty="0" smtClean="0"/>
              <a:t>原因：基础量过大，喷头使用不正确</a:t>
            </a:r>
            <a:endParaRPr lang="en-US" altLang="zh-CN" dirty="0" smtClean="0"/>
          </a:p>
          <a:p>
            <a:r>
              <a:rPr lang="zh-CN" altLang="en-US" dirty="0" smtClean="0"/>
              <a:t>解决：更换细喷头、减小气压。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2" y="1787236"/>
            <a:ext cx="3073631" cy="40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7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失败举例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3308" y="1787236"/>
            <a:ext cx="4620491" cy="4389727"/>
          </a:xfrm>
        </p:spPr>
        <p:txBody>
          <a:bodyPr/>
          <a:lstStyle/>
          <a:p>
            <a:r>
              <a:rPr lang="zh-CN" altLang="en-US" dirty="0" smtClean="0"/>
              <a:t>后壁扭曲严重</a:t>
            </a:r>
            <a:endParaRPr lang="en-US" altLang="zh-CN" dirty="0" smtClean="0"/>
          </a:p>
          <a:p>
            <a:r>
              <a:rPr lang="zh-CN" altLang="en-US" dirty="0" smtClean="0"/>
              <a:t>原因：喷头移动的时候连带的严重。</a:t>
            </a:r>
            <a:endParaRPr lang="en-US" altLang="zh-CN" dirty="0" smtClean="0"/>
          </a:p>
          <a:p>
            <a:r>
              <a:rPr lang="zh-CN" altLang="en-US" dirty="0" smtClean="0"/>
              <a:t>解决：更换细喷头、若仍然严重则更换陶泥。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311"/>
            <a:ext cx="3092681" cy="41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2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失败举例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3308" y="1787236"/>
            <a:ext cx="4620491" cy="4389727"/>
          </a:xfrm>
        </p:spPr>
        <p:txBody>
          <a:bodyPr/>
          <a:lstStyle/>
          <a:p>
            <a:r>
              <a:rPr lang="zh-CN" altLang="en-US" dirty="0" smtClean="0"/>
              <a:t>打完之后不要用手碰！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" y="1787236"/>
            <a:ext cx="2599351" cy="346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成功举例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5" t="9333" r="11303" b="31030"/>
          <a:stretch/>
        </p:blipFill>
        <p:spPr>
          <a:xfrm>
            <a:off x="257694" y="1429789"/>
            <a:ext cx="2952422" cy="2685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3" t="11030" r="11393" b="26787"/>
          <a:stretch/>
        </p:blipFill>
        <p:spPr>
          <a:xfrm>
            <a:off x="4039984" y="1429789"/>
            <a:ext cx="3129897" cy="26850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0" t="13210" r="8303" b="20243"/>
          <a:stretch/>
        </p:blipFill>
        <p:spPr>
          <a:xfrm>
            <a:off x="7826312" y="1429788"/>
            <a:ext cx="3746298" cy="26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7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所有的模型以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日晚打印的模型为标准。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模型</a:t>
            </a:r>
            <a:r>
              <a:rPr lang="zh-CN" altLang="en-US" dirty="0" smtClean="0"/>
              <a:t>倾斜重新打印</a:t>
            </a:r>
            <a:endParaRPr lang="en-US" altLang="zh-CN" dirty="0" smtClean="0"/>
          </a:p>
          <a:p>
            <a:r>
              <a:rPr lang="zh-CN" altLang="en-US" dirty="0" smtClean="0"/>
              <a:t>模型打印，模型对应的文件名作好记录，做好打印时间的记录。</a:t>
            </a:r>
            <a:endParaRPr lang="en-US" altLang="zh-CN" dirty="0" smtClean="0"/>
          </a:p>
          <a:p>
            <a:r>
              <a:rPr lang="zh-CN" altLang="en-US" dirty="0" smtClean="0"/>
              <a:t>模型背面一定要平整（以成功举例的模型为标准），出现扭曲则重新打印。</a:t>
            </a:r>
            <a:endParaRPr lang="en-US" altLang="zh-CN" dirty="0" smtClean="0"/>
          </a:p>
          <a:p>
            <a:r>
              <a:rPr lang="zh-CN" altLang="en-US" dirty="0" smtClean="0"/>
              <a:t>对于多次打印仍然出现问题的模型，及时反馈。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8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7952" y="267606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谢谢大家，辛苦！！！！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79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285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Texture wall</vt:lpstr>
      <vt:lpstr>基本设置</vt:lpstr>
      <vt:lpstr>失败举例</vt:lpstr>
      <vt:lpstr>失败举例</vt:lpstr>
      <vt:lpstr>失败举例</vt:lpstr>
      <vt:lpstr>成功举例</vt:lpstr>
      <vt:lpstr>要求</vt:lpstr>
      <vt:lpstr>谢谢大家，辛苦！！！！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wall</dc:title>
  <dc:creator>星 宇</dc:creator>
  <cp:lastModifiedBy>星 宇</cp:lastModifiedBy>
  <cp:revision>3</cp:revision>
  <dcterms:created xsi:type="dcterms:W3CDTF">2021-10-01T15:07:04Z</dcterms:created>
  <dcterms:modified xsi:type="dcterms:W3CDTF">2021-10-01T15:26:17Z</dcterms:modified>
</cp:coreProperties>
</file>