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DBCB-3AC3-4582-A5DF-0A8DD41D765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2BFE-928E-4A31-B553-39B20AE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14497" y="234888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헬스 플래너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대각선 줄무늬 7"/>
          <p:cNvSpPr/>
          <p:nvPr/>
        </p:nvSpPr>
        <p:spPr>
          <a:xfrm>
            <a:off x="0" y="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줄무늬 13"/>
          <p:cNvSpPr/>
          <p:nvPr/>
        </p:nvSpPr>
        <p:spPr>
          <a:xfrm>
            <a:off x="0" y="0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0" y="0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86308" y="2502041"/>
            <a:ext cx="6690148" cy="1426967"/>
            <a:chOff x="1698276" y="1602064"/>
            <a:chExt cx="6690148" cy="142696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520883" y="2996952"/>
              <a:ext cx="5867541" cy="0"/>
            </a:xfrm>
            <a:prstGeom prst="line">
              <a:avLst/>
            </a:prstGeom>
            <a:ln w="5397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 descr="C:\Users\LG\Downloads\1494588656_ru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276" y="1602064"/>
              <a:ext cx="1426967" cy="1426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3282452" y="29249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작심삼</a:t>
            </a: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7051" y="401783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이천희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현 8"/>
          <p:cNvSpPr/>
          <p:nvPr/>
        </p:nvSpPr>
        <p:spPr>
          <a:xfrm rot="20700000">
            <a:off x="5012513" y="-707499"/>
            <a:ext cx="4864523" cy="5157311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 flipH="1">
            <a:off x="5928354" y="-108877"/>
            <a:ext cx="3282226" cy="376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47667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목차</a:t>
            </a:r>
            <a:endParaRPr lang="ko-KR" altLang="en-US" sz="66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675" y="1916832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개</a:t>
            </a:r>
            <a:r>
              <a:rPr lang="ko-KR" altLang="en-US" sz="4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658" y="2492896"/>
            <a:ext cx="396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ENTER YOUR SUBTITLE HERE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9060" y="3212976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소개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043" y="3789040"/>
            <a:ext cx="396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ENTER YOUR SUBTITLE HERE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060" y="4415399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마무리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1043" y="4991463"/>
            <a:ext cx="396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ENTER YOUR SUBTITLE HERE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71570" y="910461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Slide Sub title</a:t>
            </a:r>
            <a:endParaRPr lang="ko-KR" alt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755428"/>
            <a:ext cx="8856984" cy="2033612"/>
            <a:chOff x="107504" y="1484784"/>
            <a:chExt cx="8856984" cy="20336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7504" y="3212976"/>
              <a:ext cx="885698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899592" y="2960948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67944" y="2960948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092280" y="2965140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9" name="Picture 3" descr="C:\Users\LG\Downloads\1494588756_Yoga_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688" y="1569988"/>
              <a:ext cx="1948408" cy="194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LG\Downloads\1494588761_Yoga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484784"/>
              <a:ext cx="1764463" cy="176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LG\Downloads\1494588764_Yoga_0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3139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5496" y="129406"/>
            <a:ext cx="513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Healthy living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789040"/>
            <a:ext cx="25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EXERCISING PPT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7801" y="3789040"/>
            <a:ext cx="25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EXERCISING PPT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3789040"/>
            <a:ext cx="25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EXERCISING PPT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293096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44727" y="4293095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28184" y="4293095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</p:spTree>
    <p:extLst>
      <p:ext uri="{BB962C8B-B14F-4D97-AF65-F5344CB8AC3E}">
        <p14:creationId xmlns:p14="http://schemas.microsoft.com/office/powerpoint/2010/main" val="1167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71570" y="910461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Slide Sub title</a:t>
            </a:r>
            <a:endParaRPr lang="ko-KR" alt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29406"/>
            <a:ext cx="513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Healthy living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368" y="4028871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S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WIMMING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5636" y="398792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UNNING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729" y="403562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IDING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383" y="4532927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6735" y="4484726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9063" y="4532926"/>
            <a:ext cx="226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  <a:p>
            <a:r>
              <a:rPr lang="en-US" altLang="ko-K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pic>
        <p:nvPicPr>
          <p:cNvPr id="20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63" b="67714"/>
          <a:stretch/>
        </p:blipFill>
        <p:spPr bwMode="auto">
          <a:xfrm>
            <a:off x="71499" y="1664138"/>
            <a:ext cx="2335385" cy="22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8" r="34823" b="68230"/>
          <a:stretch/>
        </p:blipFill>
        <p:spPr bwMode="auto">
          <a:xfrm>
            <a:off x="3133396" y="1637461"/>
            <a:ext cx="2374708" cy="22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8" t="31769" r="31700" b="34116"/>
          <a:stretch/>
        </p:blipFill>
        <p:spPr bwMode="auto">
          <a:xfrm>
            <a:off x="6101941" y="1540605"/>
            <a:ext cx="2595806" cy="237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15616" y="6165304"/>
            <a:ext cx="72008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608" y="3717032"/>
            <a:ext cx="72008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513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Healthy living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808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SUB TITLE GOES HERE </a:t>
            </a:r>
            <a:r>
              <a:rPr lang="en-US" altLang="ko-K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  <a:sym typeface="Wingdings" pitchFamily="2" charset="2"/>
              </a:rPr>
              <a:t> HAERY_KIM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5123" name="Picture 3" descr="C:\Users\LG\Downloads\1494588667_sport_badges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6" y="4653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G\Downloads\1494588666_sport_badges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6" y="215498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702828"/>
            <a:ext cx="9144000" cy="155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513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Healthy living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808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SUB TITLE GOES HERE </a:t>
            </a:r>
            <a:r>
              <a:rPr lang="en-US" altLang="ko-K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  <a:sym typeface="Wingdings" pitchFamily="2" charset="2"/>
              </a:rPr>
              <a:t> HAERY_KIM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1844824"/>
            <a:ext cx="4176464" cy="23042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179512" y="1844824"/>
            <a:ext cx="3600400" cy="2304256"/>
          </a:xfrm>
          <a:prstGeom prst="rtTriangle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0" name="Picture 8" descr="C:\Users\LG\Downloads\1494588751_Yoga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70" y="2636912"/>
            <a:ext cx="1479058" cy="14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LG\Downloads\1494588754_Yoga_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52936"/>
            <a:ext cx="1481584" cy="1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LG\Downloads\1494588755_Yoga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46" y="2708920"/>
            <a:ext cx="1479058" cy="14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499992" y="4293096"/>
            <a:ext cx="4176464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4499992" y="4302797"/>
            <a:ext cx="3600400" cy="2304256"/>
          </a:xfrm>
          <a:prstGeom prst="rtTriangle">
            <a:avLst/>
          </a:prstGeom>
          <a:solidFill>
            <a:schemeClr val="tx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3" name="Picture 11" descr="C:\Users\LG\Downloads\1494588756_Yoga_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83" y="4005063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LG\Downloads\1494588764_Yoga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4" y="4139362"/>
            <a:ext cx="1491302" cy="14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C:\Users\LG\Downloads\1494588753_Yoga_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908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3528" y="2299519"/>
            <a:ext cx="3833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EXERCISING PPT</a:t>
            </a:r>
            <a:endParaRPr lang="ko-KR" altLang="en-US" sz="44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1385" y="4747791"/>
            <a:ext cx="3833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EXERCISING PPT</a:t>
            </a:r>
            <a:endParaRPr lang="ko-KR" altLang="en-US" sz="44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7510" y="2977788"/>
            <a:ext cx="261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1039" y="5589240"/>
            <a:ext cx="261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</p:spTree>
    <p:extLst>
      <p:ext uri="{BB962C8B-B14F-4D97-AF65-F5344CB8AC3E}">
        <p14:creationId xmlns:p14="http://schemas.microsoft.com/office/powerpoint/2010/main" val="14351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1272" y="2430016"/>
            <a:ext cx="6552728" cy="11430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NY QUESTIONS?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29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LG\Downloads\1494588708_basicman0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999037"/>
            <a:ext cx="1511970" cy="2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6552728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T</a:t>
            </a:r>
            <a:r>
              <a:rPr lang="en-US" altLang="ko-KR" dirty="0" smtClean="0">
                <a:latin typeface="210 맨발의청춘 R" pitchFamily="18" charset="-127"/>
                <a:ea typeface="210 맨발의청춘 R" pitchFamily="18" charset="-127"/>
              </a:rPr>
              <a:t>HANK YOU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36512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LG\Downloads\1494588665_basicwoman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22655"/>
            <a:ext cx="1619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124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Home</cp:lastModifiedBy>
  <cp:revision>27</cp:revision>
  <dcterms:created xsi:type="dcterms:W3CDTF">2017-05-12T06:35:58Z</dcterms:created>
  <dcterms:modified xsi:type="dcterms:W3CDTF">2019-03-14T23:45:06Z</dcterms:modified>
</cp:coreProperties>
</file>