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5" r:id="rId6"/>
    <p:sldId id="261" r:id="rId7"/>
    <p:sldId id="268" r:id="rId8"/>
    <p:sldId id="269" r:id="rId9"/>
    <p:sldId id="271" r:id="rId10"/>
    <p:sldId id="270" r:id="rId11"/>
    <p:sldId id="267" r:id="rId12"/>
    <p:sldId id="266" r:id="rId13"/>
    <p:sldId id="263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DBCB-3AC3-4582-A5DF-0A8DD41D765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2BFE-928E-4A31-B553-39B20AE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2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6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5D8A-AEA9-4C6D-AE1C-F44ABF380E55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14497" y="234888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헬스 플래너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대각선 줄무늬 7"/>
          <p:cNvSpPr/>
          <p:nvPr/>
        </p:nvSpPr>
        <p:spPr>
          <a:xfrm>
            <a:off x="0" y="0"/>
            <a:ext cx="2411760" cy="26377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대각선 줄무늬 13"/>
          <p:cNvSpPr/>
          <p:nvPr/>
        </p:nvSpPr>
        <p:spPr>
          <a:xfrm>
            <a:off x="0" y="0"/>
            <a:ext cx="3059832" cy="3271791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대각선 줄무늬 14"/>
          <p:cNvSpPr/>
          <p:nvPr/>
        </p:nvSpPr>
        <p:spPr>
          <a:xfrm>
            <a:off x="0" y="0"/>
            <a:ext cx="3707904" cy="43522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86308" y="2502041"/>
            <a:ext cx="6690148" cy="1426967"/>
            <a:chOff x="1698276" y="1602064"/>
            <a:chExt cx="6690148" cy="142696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520883" y="2996952"/>
              <a:ext cx="5867541" cy="0"/>
            </a:xfrm>
            <a:prstGeom prst="line">
              <a:avLst/>
            </a:prstGeom>
            <a:ln w="5397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 descr="C:\Users\LG\Downloads\1494588656_ru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276" y="1602064"/>
              <a:ext cx="1426967" cy="1426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3282452" y="292494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작심삼</a:t>
            </a:r>
            <a:r>
              <a:rPr lang="ko-KR" altLang="en-US" sz="5400" dirty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7051" y="401783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이천희</a:t>
            </a:r>
            <a:endParaRPr lang="ko-KR" altLang="en-US" sz="5400" dirty="0">
              <a:solidFill>
                <a:schemeClr val="tx2">
                  <a:lumMod val="60000"/>
                  <a:lumOff val="4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5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구현 기능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게시</a:t>
            </a:r>
            <a:r>
              <a:rPr lang="ko-KR" alt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판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4098" name="Picture 2" descr="C:\Users\Home\Pictures\캡처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" y="1675395"/>
            <a:ext cx="9144000" cy="48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1272" y="2430016"/>
            <a:ext cx="6552728" cy="11430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rgbClr val="00B050"/>
                </a:solidFill>
                <a:latin typeface="210 맨발의청춘 R" pitchFamily="18" charset="-127"/>
                <a:ea typeface="210 맨발의청춘 R" pitchFamily="18" charset="-127"/>
              </a:rPr>
              <a:t>D</a:t>
            </a:r>
            <a:r>
              <a:rPr lang="en-US" altLang="ko-KR" dirty="0" smtClean="0">
                <a:latin typeface="210 맨발의청춘 R" pitchFamily="18" charset="-127"/>
                <a:ea typeface="210 맨발의청춘 R" pitchFamily="18" charset="-127"/>
              </a:rPr>
              <a:t>emonstration...</a:t>
            </a: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2988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LG\Downloads\1494588708_basicman07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999037"/>
            <a:ext cx="1511970" cy="22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6702828"/>
            <a:ext cx="9144000" cy="155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느낀 점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마치며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8200" name="Picture 8" descr="C:\Users\LG\Downloads\1494588751_Yoga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70" y="2636912"/>
            <a:ext cx="1479058" cy="14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LG\Downloads\1494588754_Yoga_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852936"/>
            <a:ext cx="1481584" cy="1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:\Users\LG\Downloads\1494588755_Yoga_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46" y="2708920"/>
            <a:ext cx="1479058" cy="14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C:\Users\LG\Downloads\1494588756_Yoga_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83" y="4005063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LG\Downloads\1494588764_Yoga_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14" y="4139362"/>
            <a:ext cx="1491302" cy="14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C:\Users\LG\Downloads\1494588753_Yoga_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4908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104551" y="2666119"/>
            <a:ext cx="2281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atin typeface="나눔바른펜" pitchFamily="50" charset="-127"/>
                <a:ea typeface="나눔바른펜" pitchFamily="50" charset="-127"/>
              </a:rPr>
              <a:t>말</a:t>
            </a:r>
            <a:r>
              <a:rPr lang="en-US" altLang="ko-KR" sz="4400" b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T</a:t>
            </a:r>
            <a:endParaRPr lang="ko-KR" altLang="en-US" sz="4400" b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1039" y="5589240"/>
            <a:ext cx="261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Contents sub title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9912" y="3448449"/>
            <a:ext cx="179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Words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1272" y="2430016"/>
            <a:ext cx="6552728" cy="11430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A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NY QUESTIONS?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2988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LG\Downloads\1494588708_basicman07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999037"/>
            <a:ext cx="1511970" cy="22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6552728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T</a:t>
            </a:r>
            <a:r>
              <a:rPr lang="en-US" altLang="ko-KR" dirty="0" smtClean="0">
                <a:latin typeface="210 맨발의청춘 R" pitchFamily="18" charset="-127"/>
                <a:ea typeface="210 맨발의청춘 R" pitchFamily="18" charset="-127"/>
              </a:rPr>
              <a:t>HANK YOU</a:t>
            </a: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36512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LG\Downloads\1494588665_basicwoman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822655"/>
            <a:ext cx="1619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현 8"/>
          <p:cNvSpPr/>
          <p:nvPr/>
        </p:nvSpPr>
        <p:spPr>
          <a:xfrm rot="20700000">
            <a:off x="5012513" y="-707499"/>
            <a:ext cx="4864523" cy="5157311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 flipH="1">
            <a:off x="5928354" y="-108877"/>
            <a:ext cx="3282226" cy="376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47667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목차</a:t>
            </a:r>
            <a:endParaRPr lang="ko-KR" altLang="en-US" sz="6600" dirty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675" y="1916832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개</a:t>
            </a:r>
            <a:r>
              <a:rPr lang="ko-KR" altLang="en-US" sz="4000" b="1" i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2658" y="2492896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목적</a:t>
            </a:r>
            <a:r>
              <a:rPr lang="en-US" altLang="ko-KR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개발환경</a:t>
            </a:r>
            <a:r>
              <a:rPr lang="en-US" altLang="ko-KR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, DB</a:t>
            </a:r>
            <a:endParaRPr lang="ko-KR" altLang="en-US" sz="2800" i="1" dirty="0">
              <a:solidFill>
                <a:schemeClr val="bg1">
                  <a:lumMod val="8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9060" y="3212976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소개</a:t>
            </a:r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043" y="378904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기능 구현</a:t>
            </a:r>
            <a:r>
              <a:rPr lang="en-US" altLang="ko-KR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시연</a:t>
            </a:r>
            <a:endParaRPr lang="ko-KR" altLang="en-US" sz="2800" i="1" dirty="0">
              <a:solidFill>
                <a:schemeClr val="bg1">
                  <a:lumMod val="8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060" y="4415399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마무리</a:t>
            </a:r>
            <a:endParaRPr lang="ko-KR" altLang="en-US" sz="4000" b="1" i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1043" y="49914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 smtClean="0">
                <a:solidFill>
                  <a:schemeClr val="bg1">
                    <a:lumMod val="8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질의응답</a:t>
            </a:r>
            <a:endParaRPr lang="ko-KR" altLang="en-US" sz="2800" i="1" dirty="0">
              <a:solidFill>
                <a:schemeClr val="bg1">
                  <a:lumMod val="8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71570" y="9104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목적</a:t>
            </a:r>
            <a:endParaRPr lang="ko-KR" alt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12940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목적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368" y="4028871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효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율적 계획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5636" y="398792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편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리한 계획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729" y="403562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3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자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유로운 공유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383" y="453292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달력을 통한 관리</a:t>
            </a:r>
            <a:endParaRPr lang="en-US" altLang="ko-KR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6735" y="4484726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간편하게 </a:t>
            </a:r>
            <a:r>
              <a:rPr lang="ko-KR" alt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등록</a:t>
            </a:r>
            <a:endParaRPr lang="en-US" altLang="ko-KR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0" name="Picture 3" descr="C:\Users\LG\Desktop\개인폴더\픽토그램\186173-olympic-ga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63" b="67714"/>
          <a:stretch/>
        </p:blipFill>
        <p:spPr bwMode="auto">
          <a:xfrm>
            <a:off x="71499" y="1664138"/>
            <a:ext cx="2335385" cy="22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LG\Desktop\개인폴더\픽토그램\186173-olympic-ga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8" r="34823" b="68230"/>
          <a:stretch/>
        </p:blipFill>
        <p:spPr bwMode="auto">
          <a:xfrm>
            <a:off x="3133396" y="1637461"/>
            <a:ext cx="2374708" cy="221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LG\Desktop\개인폴더\픽토그램\186173-olympic-ga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8" t="31769" r="31700" b="34116"/>
          <a:stretch/>
        </p:blipFill>
        <p:spPr bwMode="auto">
          <a:xfrm>
            <a:off x="6101941" y="1540605"/>
            <a:ext cx="2595806" cy="237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76729" y="4558840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자유로운 게시판</a:t>
            </a:r>
            <a:endParaRPr lang="en-US" altLang="ko-KR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7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71570" y="9104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개발도구</a:t>
            </a:r>
            <a:endParaRPr lang="ko-KR" alt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755428"/>
            <a:ext cx="8856984" cy="2033612"/>
            <a:chOff x="107504" y="1484784"/>
            <a:chExt cx="8856984" cy="20336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07504" y="3212976"/>
              <a:ext cx="885698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899592" y="2960948"/>
              <a:ext cx="5040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067944" y="2960948"/>
              <a:ext cx="5040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092280" y="2965140"/>
              <a:ext cx="504056" cy="504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9" name="Picture 3" descr="C:\Users\LG\Downloads\1494588756_Yoga_0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688" y="1569988"/>
              <a:ext cx="1948408" cy="194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LG\Downloads\1494588761_Yoga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484784"/>
              <a:ext cx="1764463" cy="176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LG\Downloads\1494588764_Yoga_0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731392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5496" y="12940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개발도구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3789040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설계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7801" y="3789040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구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현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3789040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서버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1" y="4790827"/>
            <a:ext cx="1979918" cy="5887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97" y="4261521"/>
            <a:ext cx="1785077" cy="7455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3" y="4258067"/>
            <a:ext cx="1951966" cy="5372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85" y="4312260"/>
            <a:ext cx="1939125" cy="64344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1" y="4958867"/>
            <a:ext cx="1923789" cy="48094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85" y="5511342"/>
            <a:ext cx="1908453" cy="53075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6" y="5511865"/>
            <a:ext cx="1799329" cy="61767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45" y="4986458"/>
            <a:ext cx="1789073" cy="525407"/>
          </a:xfrm>
          <a:prstGeom prst="rect">
            <a:avLst/>
          </a:prstGeom>
        </p:spPr>
      </p:pic>
      <p:pic>
        <p:nvPicPr>
          <p:cNvPr id="1026" name="Picture 2" descr="C:\Users\Home\Documents\images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69" y="6043493"/>
            <a:ext cx="1923789" cy="61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데이터베이</a:t>
            </a:r>
            <a:r>
              <a:rPr lang="ko-KR" altLang="en-US" sz="5400" dirty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스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데이터베이스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45" y="1623108"/>
            <a:ext cx="9161745" cy="523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8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구현 기능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홈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3074" name="Picture 2" descr="C:\Users\Home\Picture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37" y="2060848"/>
            <a:ext cx="489654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ome\Pictures\캡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61" y="1988840"/>
            <a:ext cx="429419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구현 기능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일정 관리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6146" name="Picture 2" descr="C:\Users\Home\Pictures\캡처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112"/>
            <a:ext cx="4932040" cy="471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ome\Pictures\캡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4211960" cy="276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ome\Pictures\캡처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43183"/>
            <a:ext cx="4104456" cy="25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구현 기능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일정 관리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5124" name="Picture 4" descr="C:\Users\Home\Pictures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" y="1988840"/>
            <a:ext cx="6325298" cy="30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Home\Pictures\캡처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53" y="2996952"/>
            <a:ext cx="5049758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구현 기능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05781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일정 관리</a:t>
            </a:r>
            <a:endParaRPr lang="ko-KR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5" name="Picture 3" descr="C:\Users\Home\Pictures\캡처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" y="1844824"/>
            <a:ext cx="5536980" cy="21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82" y="3968154"/>
            <a:ext cx="6512906" cy="23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1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73</Words>
  <Application>Microsoft Office PowerPoint</Application>
  <PresentationFormat>화면 슬라이드 쇼(4:3)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Demonstration...</vt:lpstr>
      <vt:lpstr>PowerPoint 프레젠테이션</vt:lpstr>
      <vt:lpstr>ANY 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Home</cp:lastModifiedBy>
  <cp:revision>33</cp:revision>
  <dcterms:created xsi:type="dcterms:W3CDTF">2017-05-12T06:35:58Z</dcterms:created>
  <dcterms:modified xsi:type="dcterms:W3CDTF">2019-03-15T02:19:36Z</dcterms:modified>
</cp:coreProperties>
</file>