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5" r:id="rId5"/>
    <p:sldId id="277" r:id="rId6"/>
    <p:sldId id="279" r:id="rId7"/>
    <p:sldId id="278" r:id="rId8"/>
    <p:sldId id="276" r:id="rId9"/>
    <p:sldId id="280" r:id="rId10"/>
    <p:sldId id="281" r:id="rId11"/>
    <p:sldId id="284" r:id="rId12"/>
    <p:sldId id="282" r:id="rId13"/>
    <p:sldId id="283" r:id="rId14"/>
    <p:sldId id="287" r:id="rId15"/>
    <p:sldId id="286" r:id="rId16"/>
    <p:sldId id="289" r:id="rId17"/>
    <p:sldId id="285" r:id="rId18"/>
    <p:sldId id="288" r:id="rId19"/>
    <p:sldId id="290" r:id="rId20"/>
    <p:sldId id="291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AF"/>
    <a:srgbClr val="4C4747"/>
    <a:srgbClr val="FEC9B8"/>
    <a:srgbClr val="FD6231"/>
    <a:srgbClr val="C8E4E5"/>
    <a:srgbClr val="FE9E7E"/>
    <a:srgbClr val="C4C8C9"/>
    <a:srgbClr val="B1B3B2"/>
    <a:srgbClr val="C6CACB"/>
    <a:srgbClr val="C7C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DE9B6C6D-FE57-4665-8E14-F2E23C5653EF}"/>
    <pc:docChg chg="undo custSel addSld delSld modSld sldOrd">
      <pc:chgData name="" userId="cffc1d3e1327edef" providerId="LiveId" clId="{DE9B6C6D-FE57-4665-8E14-F2E23C5653EF}" dt="2022-06-12T13:24:56.285" v="4815"/>
      <pc:docMkLst>
        <pc:docMk/>
      </pc:docMkLst>
      <pc:sldChg chg="modSp">
        <pc:chgData name="" userId="cffc1d3e1327edef" providerId="LiveId" clId="{DE9B6C6D-FE57-4665-8E14-F2E23C5653EF}" dt="2022-06-11T19:40:13.989" v="26"/>
        <pc:sldMkLst>
          <pc:docMk/>
          <pc:sldMk cId="3557187771" sldId="258"/>
        </pc:sldMkLst>
        <pc:spChg chg="mod">
          <ac:chgData name="" userId="cffc1d3e1327edef" providerId="LiveId" clId="{DE9B6C6D-FE57-4665-8E14-F2E23C5653EF}" dt="2022-06-11T19:40:06.224" v="1" actId="20577"/>
          <ac:spMkLst>
            <pc:docMk/>
            <pc:sldMk cId="3557187771" sldId="258"/>
            <ac:spMk id="12" creationId="{00000000-0000-0000-0000-000000000000}"/>
          </ac:spMkLst>
        </pc:spChg>
        <pc:spChg chg="mod">
          <ac:chgData name="" userId="cffc1d3e1327edef" providerId="LiveId" clId="{DE9B6C6D-FE57-4665-8E14-F2E23C5653EF}" dt="2022-06-11T19:40:13.989" v="26"/>
          <ac:spMkLst>
            <pc:docMk/>
            <pc:sldMk cId="3557187771" sldId="258"/>
            <ac:spMk id="14" creationId="{00000000-0000-0000-0000-000000000000}"/>
          </ac:spMkLst>
        </pc:spChg>
      </pc:sldChg>
      <pc:sldChg chg="modSp">
        <pc:chgData name="" userId="cffc1d3e1327edef" providerId="LiveId" clId="{DE9B6C6D-FE57-4665-8E14-F2E23C5653EF}" dt="2022-06-11T19:40:23.457" v="54"/>
        <pc:sldMkLst>
          <pc:docMk/>
          <pc:sldMk cId="4060810569" sldId="267"/>
        </pc:sldMkLst>
        <pc:spChg chg="mod">
          <ac:chgData name="" userId="cffc1d3e1327edef" providerId="LiveId" clId="{DE9B6C6D-FE57-4665-8E14-F2E23C5653EF}" dt="2022-06-11T19:40:17.817" v="30" actId="20577"/>
          <ac:spMkLst>
            <pc:docMk/>
            <pc:sldMk cId="4060810569" sldId="267"/>
            <ac:spMk id="4" creationId="{00000000-0000-0000-0000-000000000000}"/>
          </ac:spMkLst>
        </pc:spChg>
        <pc:spChg chg="mod">
          <ac:chgData name="" userId="cffc1d3e1327edef" providerId="LiveId" clId="{DE9B6C6D-FE57-4665-8E14-F2E23C5653EF}" dt="2022-06-11T19:40:23.457" v="54"/>
          <ac:spMkLst>
            <pc:docMk/>
            <pc:sldMk cId="4060810569" sldId="267"/>
            <ac:spMk id="6" creationId="{00000000-0000-0000-0000-000000000000}"/>
          </ac:spMkLst>
        </pc:spChg>
      </pc:sldChg>
      <pc:sldChg chg="addSp delSp modSp">
        <pc:chgData name="" userId="cffc1d3e1327edef" providerId="LiveId" clId="{DE9B6C6D-FE57-4665-8E14-F2E23C5653EF}" dt="2022-06-11T19:42:16.249" v="345" actId="1076"/>
        <pc:sldMkLst>
          <pc:docMk/>
          <pc:sldMk cId="489094863" sldId="275"/>
        </pc:sldMkLst>
        <pc:spChg chg="del">
          <ac:chgData name="" userId="cffc1d3e1327edef" providerId="LiveId" clId="{DE9B6C6D-FE57-4665-8E14-F2E23C5653EF}" dt="2022-06-11T19:41:21.750" v="303" actId="478"/>
          <ac:spMkLst>
            <pc:docMk/>
            <pc:sldMk cId="489094863" sldId="275"/>
            <ac:spMk id="3" creationId="{B5A2CB82-EF76-4E1E-B7F9-3E4ABD31D0D1}"/>
          </ac:spMkLst>
        </pc:spChg>
        <pc:spChg chg="del">
          <ac:chgData name="" userId="cffc1d3e1327edef" providerId="LiveId" clId="{DE9B6C6D-FE57-4665-8E14-F2E23C5653EF}" dt="2022-06-11T19:41:22.580" v="304" actId="478"/>
          <ac:spMkLst>
            <pc:docMk/>
            <pc:sldMk cId="489094863" sldId="275"/>
            <ac:spMk id="4" creationId="{2D468DBA-1C16-4C64-8D1F-978F80403387}"/>
          </ac:spMkLst>
        </pc:spChg>
        <pc:spChg chg="add del">
          <ac:chgData name="" userId="cffc1d3e1327edef" providerId="LiveId" clId="{DE9B6C6D-FE57-4665-8E14-F2E23C5653EF}" dt="2022-06-11T19:42:04.708" v="338" actId="478"/>
          <ac:spMkLst>
            <pc:docMk/>
            <pc:sldMk cId="489094863" sldId="275"/>
            <ac:spMk id="6" creationId="{F14A51FA-18F6-46F4-8447-FE8DD4B1B21A}"/>
          </ac:spMkLst>
        </pc:spChg>
        <pc:spChg chg="add del mod">
          <ac:chgData name="" userId="cffc1d3e1327edef" providerId="LiveId" clId="{DE9B6C6D-FE57-4665-8E14-F2E23C5653EF}" dt="2022-06-11T19:42:14.973" v="344" actId="1076"/>
          <ac:spMkLst>
            <pc:docMk/>
            <pc:sldMk cId="489094863" sldId="275"/>
            <ac:spMk id="7" creationId="{ECEE9263-9F82-4336-BBBA-42E5BD4B480E}"/>
          </ac:spMkLst>
        </pc:spChg>
        <pc:spChg chg="mod">
          <ac:chgData name="" userId="cffc1d3e1327edef" providerId="LiveId" clId="{DE9B6C6D-FE57-4665-8E14-F2E23C5653EF}" dt="2022-06-11T19:42:16.249" v="345" actId="1076"/>
          <ac:spMkLst>
            <pc:docMk/>
            <pc:sldMk cId="489094863" sldId="275"/>
            <ac:spMk id="8" creationId="{3225DC39-CA99-4B8A-898F-DAB521C550CF}"/>
          </ac:spMkLst>
        </pc:spChg>
        <pc:spChg chg="mod">
          <ac:chgData name="" userId="cffc1d3e1327edef" providerId="LiveId" clId="{DE9B6C6D-FE57-4665-8E14-F2E23C5653EF}" dt="2022-06-11T19:40:37.472" v="74"/>
          <ac:spMkLst>
            <pc:docMk/>
            <pc:sldMk cId="489094863" sldId="275"/>
            <ac:spMk id="10" creationId="{00000000-0000-0000-0000-000000000000}"/>
          </ac:spMkLst>
        </pc:spChg>
        <pc:picChg chg="add del mod">
          <ac:chgData name="" userId="cffc1d3e1327edef" providerId="LiveId" clId="{DE9B6C6D-FE57-4665-8E14-F2E23C5653EF}" dt="2022-06-11T19:41:28.866" v="314" actId="478"/>
          <ac:picMkLst>
            <pc:docMk/>
            <pc:sldMk cId="489094863" sldId="275"/>
            <ac:picMk id="2" creationId="{4FA558EE-7883-4377-85DD-1F5BEF2F8253}"/>
          </ac:picMkLst>
        </pc:picChg>
      </pc:sldChg>
      <pc:sldChg chg="addSp delSp modSp">
        <pc:chgData name="" userId="cffc1d3e1327edef" providerId="LiveId" clId="{DE9B6C6D-FE57-4665-8E14-F2E23C5653EF}" dt="2022-06-11T20:55:03.186" v="1384" actId="1076"/>
        <pc:sldMkLst>
          <pc:docMk/>
          <pc:sldMk cId="2046240707" sldId="276"/>
        </pc:sldMkLst>
        <pc:spChg chg="del mod">
          <ac:chgData name="" userId="cffc1d3e1327edef" providerId="LiveId" clId="{DE9B6C6D-FE57-4665-8E14-F2E23C5653EF}" dt="2022-06-11T19:51:59.345" v="836" actId="478"/>
          <ac:spMkLst>
            <pc:docMk/>
            <pc:sldMk cId="2046240707" sldId="276"/>
            <ac:spMk id="7" creationId="{ECEE9263-9F82-4336-BBBA-42E5BD4B480E}"/>
          </ac:spMkLst>
        </pc:spChg>
        <pc:spChg chg="del">
          <ac:chgData name="" userId="cffc1d3e1327edef" providerId="LiveId" clId="{DE9B6C6D-FE57-4665-8E14-F2E23C5653EF}" dt="2022-06-11T19:50:17.134" v="424" actId="478"/>
          <ac:spMkLst>
            <pc:docMk/>
            <pc:sldMk cId="2046240707" sldId="276"/>
            <ac:spMk id="8" creationId="{3225DC39-CA99-4B8A-898F-DAB521C550CF}"/>
          </ac:spMkLst>
        </pc:spChg>
        <pc:spChg chg="mod">
          <ac:chgData name="" userId="cffc1d3e1327edef" providerId="LiveId" clId="{DE9B6C6D-FE57-4665-8E14-F2E23C5653EF}" dt="2022-06-11T19:50:06.105" v="385"/>
          <ac:spMkLst>
            <pc:docMk/>
            <pc:sldMk cId="2046240707" sldId="276"/>
            <ac:spMk id="10" creationId="{00000000-0000-0000-0000-000000000000}"/>
          </ac:spMkLst>
        </pc:spChg>
        <pc:spChg chg="del mod">
          <ac:chgData name="" userId="cffc1d3e1327edef" providerId="LiveId" clId="{DE9B6C6D-FE57-4665-8E14-F2E23C5653EF}" dt="2022-06-11T19:52:00.504" v="837" actId="478"/>
          <ac:spMkLst>
            <pc:docMk/>
            <pc:sldMk cId="2046240707" sldId="276"/>
            <ac:spMk id="12" creationId="{7B7AE35C-D05F-497C-9CDD-17F920322B65}"/>
          </ac:spMkLst>
        </pc:spChg>
        <pc:spChg chg="mod">
          <ac:chgData name="" userId="cffc1d3e1327edef" providerId="LiveId" clId="{DE9B6C6D-FE57-4665-8E14-F2E23C5653EF}" dt="2022-06-11T20:55:03.186" v="1384" actId="1076"/>
          <ac:spMkLst>
            <pc:docMk/>
            <pc:sldMk cId="2046240707" sldId="276"/>
            <ac:spMk id="14" creationId="{C3B11168-C759-4A26-AD6D-C4D112E40CC8}"/>
          </ac:spMkLst>
        </pc:spChg>
        <pc:spChg chg="add mod">
          <ac:chgData name="" userId="cffc1d3e1327edef" providerId="LiveId" clId="{DE9B6C6D-FE57-4665-8E14-F2E23C5653EF}" dt="2022-06-11T20:07:48.084" v="908" actId="1076"/>
          <ac:spMkLst>
            <pc:docMk/>
            <pc:sldMk cId="2046240707" sldId="276"/>
            <ac:spMk id="15" creationId="{E771A9E6-7F01-4A62-AE72-4C0991E706CA}"/>
          </ac:spMkLst>
        </pc:spChg>
        <pc:picChg chg="del">
          <ac:chgData name="" userId="cffc1d3e1327edef" providerId="LiveId" clId="{DE9B6C6D-FE57-4665-8E14-F2E23C5653EF}" dt="2022-06-11T19:51:10.366" v="697" actId="478"/>
          <ac:picMkLst>
            <pc:docMk/>
            <pc:sldMk cId="2046240707" sldId="276"/>
            <ac:picMk id="6" creationId="{2CEE59D6-1C0B-4E1F-826C-41A3B50268A9}"/>
          </ac:picMkLst>
        </pc:picChg>
        <pc:picChg chg="del">
          <ac:chgData name="" userId="cffc1d3e1327edef" providerId="LiveId" clId="{DE9B6C6D-FE57-4665-8E14-F2E23C5653EF}" dt="2022-06-11T19:50:17.649" v="425" actId="478"/>
          <ac:picMkLst>
            <pc:docMk/>
            <pc:sldMk cId="2046240707" sldId="276"/>
            <ac:picMk id="13" creationId="{59043EE8-C9ED-48B7-8FF2-EA6962E1EED3}"/>
          </ac:picMkLst>
        </pc:picChg>
      </pc:sldChg>
      <pc:sldChg chg="addSp delSp modSp add ord">
        <pc:chgData name="" userId="cffc1d3e1327edef" providerId="LiveId" clId="{DE9B6C6D-FE57-4665-8E14-F2E23C5653EF}" dt="2022-06-11T20:20:33.875" v="931" actId="20577"/>
        <pc:sldMkLst>
          <pc:docMk/>
          <pc:sldMk cId="2742479402" sldId="277"/>
        </pc:sldMkLst>
        <pc:spChg chg="mod">
          <ac:chgData name="" userId="cffc1d3e1327edef" providerId="LiveId" clId="{DE9B6C6D-FE57-4665-8E14-F2E23C5653EF}" dt="2022-06-11T20:20:33.875" v="931" actId="20577"/>
          <ac:spMkLst>
            <pc:docMk/>
            <pc:sldMk cId="2742479402" sldId="277"/>
            <ac:spMk id="12" creationId="{7B7AE35C-D05F-497C-9CDD-17F920322B65}"/>
          </ac:spMkLst>
        </pc:spChg>
        <pc:spChg chg="add del mod">
          <ac:chgData name="" userId="cffc1d3e1327edef" providerId="LiveId" clId="{DE9B6C6D-FE57-4665-8E14-F2E23C5653EF}" dt="2022-06-11T20:17:17.015" v="922" actId="478"/>
          <ac:spMkLst>
            <pc:docMk/>
            <pc:sldMk cId="2742479402" sldId="277"/>
            <ac:spMk id="13" creationId="{66519A9A-3314-455B-A7DF-B09FE17B0AB7}"/>
          </ac:spMkLst>
        </pc:spChg>
        <pc:spChg chg="del">
          <ac:chgData name="" userId="cffc1d3e1327edef" providerId="LiveId" clId="{DE9B6C6D-FE57-4665-8E14-F2E23C5653EF}" dt="2022-06-11T19:51:51.370" v="832" actId="478"/>
          <ac:spMkLst>
            <pc:docMk/>
            <pc:sldMk cId="2742479402" sldId="277"/>
            <ac:spMk id="14" creationId="{C3B11168-C759-4A26-AD6D-C4D112E40CC8}"/>
          </ac:spMkLst>
        </pc:spChg>
        <pc:spChg chg="del">
          <ac:chgData name="" userId="cffc1d3e1327edef" providerId="LiveId" clId="{DE9B6C6D-FE57-4665-8E14-F2E23C5653EF}" dt="2022-06-11T19:51:50.607" v="831" actId="478"/>
          <ac:spMkLst>
            <pc:docMk/>
            <pc:sldMk cId="2742479402" sldId="277"/>
            <ac:spMk id="15" creationId="{E771A9E6-7F01-4A62-AE72-4C0991E706CA}"/>
          </ac:spMkLst>
        </pc:spChg>
        <pc:spChg chg="add del mod">
          <ac:chgData name="" userId="cffc1d3e1327edef" providerId="LiveId" clId="{DE9B6C6D-FE57-4665-8E14-F2E23C5653EF}" dt="2022-06-11T20:17:15.867" v="920" actId="478"/>
          <ac:spMkLst>
            <pc:docMk/>
            <pc:sldMk cId="2742479402" sldId="277"/>
            <ac:spMk id="16" creationId="{5DBEFFF5-F6C1-47DE-916C-44A9327428F1}"/>
          </ac:spMkLst>
        </pc:spChg>
        <pc:picChg chg="add del mod">
          <ac:chgData name="" userId="cffc1d3e1327edef" providerId="LiveId" clId="{DE9B6C6D-FE57-4665-8E14-F2E23C5653EF}" dt="2022-06-11T20:20:30.101" v="925" actId="478"/>
          <ac:picMkLst>
            <pc:docMk/>
            <pc:sldMk cId="2742479402" sldId="277"/>
            <ac:picMk id="2" creationId="{B4189342-1A71-4FB1-881E-3350B78B444D}"/>
          </ac:picMkLst>
        </pc:picChg>
      </pc:sldChg>
      <pc:sldChg chg="addSp delSp modSp add">
        <pc:chgData name="" userId="cffc1d3e1327edef" providerId="LiveId" clId="{DE9B6C6D-FE57-4665-8E14-F2E23C5653EF}" dt="2022-06-11T20:45:54.567" v="1331" actId="478"/>
        <pc:sldMkLst>
          <pc:docMk/>
          <pc:sldMk cId="3486011771" sldId="278"/>
        </pc:sldMkLst>
        <pc:spChg chg="add mod">
          <ac:chgData name="" userId="cffc1d3e1327edef" providerId="LiveId" clId="{DE9B6C6D-FE57-4665-8E14-F2E23C5653EF}" dt="2022-06-11T20:44:59.814" v="1299" actId="1076"/>
          <ac:spMkLst>
            <pc:docMk/>
            <pc:sldMk cId="3486011771" sldId="278"/>
            <ac:spMk id="2" creationId="{B2187295-0201-4173-9715-E427E202BE5B}"/>
          </ac:spMkLst>
        </pc:spChg>
        <pc:spChg chg="add mod">
          <ac:chgData name="" userId="cffc1d3e1327edef" providerId="LiveId" clId="{DE9B6C6D-FE57-4665-8E14-F2E23C5653EF}" dt="2022-06-11T20:22:37.071" v="1177" actId="208"/>
          <ac:spMkLst>
            <pc:docMk/>
            <pc:sldMk cId="3486011771" sldId="278"/>
            <ac:spMk id="3" creationId="{A767421B-E55D-46BE-BF60-EC39E93A0956}"/>
          </ac:spMkLst>
        </pc:spChg>
        <pc:spChg chg="add del mod">
          <ac:chgData name="" userId="cffc1d3e1327edef" providerId="LiveId" clId="{DE9B6C6D-FE57-4665-8E14-F2E23C5653EF}" dt="2022-06-11T20:44:51.388" v="1294" actId="478"/>
          <ac:spMkLst>
            <pc:docMk/>
            <pc:sldMk cId="3486011771" sldId="278"/>
            <ac:spMk id="6" creationId="{5C08D29B-447B-4D95-9156-5215187CC609}"/>
          </ac:spMkLst>
        </pc:spChg>
        <pc:spChg chg="add del">
          <ac:chgData name="" userId="cffc1d3e1327edef" providerId="LiveId" clId="{DE9B6C6D-FE57-4665-8E14-F2E23C5653EF}" dt="2022-06-11T20:20:42.044" v="935" actId="478"/>
          <ac:spMkLst>
            <pc:docMk/>
            <pc:sldMk cId="3486011771" sldId="278"/>
            <ac:spMk id="7" creationId="{ECEE9263-9F82-4336-BBBA-42E5BD4B480E}"/>
          </ac:spMkLst>
        </pc:spChg>
        <pc:spChg chg="del">
          <ac:chgData name="" userId="cffc1d3e1327edef" providerId="LiveId" clId="{DE9B6C6D-FE57-4665-8E14-F2E23C5653EF}" dt="2022-06-11T20:45:20.390" v="1324" actId="478"/>
          <ac:spMkLst>
            <pc:docMk/>
            <pc:sldMk cId="3486011771" sldId="278"/>
            <ac:spMk id="11" creationId="{70F0E5F3-1D05-4F85-8CFF-3D8BEF79863E}"/>
          </ac:spMkLst>
        </pc:spChg>
        <pc:spChg chg="del">
          <ac:chgData name="" userId="cffc1d3e1327edef" providerId="LiveId" clId="{DE9B6C6D-FE57-4665-8E14-F2E23C5653EF}" dt="2022-06-11T20:20:40.213" v="933" actId="478"/>
          <ac:spMkLst>
            <pc:docMk/>
            <pc:sldMk cId="3486011771" sldId="278"/>
            <ac:spMk id="12" creationId="{7B7AE35C-D05F-497C-9CDD-17F920322B65}"/>
          </ac:spMkLst>
        </pc:spChg>
        <pc:spChg chg="add del mod">
          <ac:chgData name="" userId="cffc1d3e1327edef" providerId="LiveId" clId="{DE9B6C6D-FE57-4665-8E14-F2E23C5653EF}" dt="2022-06-11T20:45:54.567" v="1331" actId="478"/>
          <ac:spMkLst>
            <pc:docMk/>
            <pc:sldMk cId="3486011771" sldId="278"/>
            <ac:spMk id="13" creationId="{3212C129-5E40-4439-9047-A1FC86E04ACE}"/>
          </ac:spMkLst>
        </pc:spChg>
        <pc:spChg chg="add mod">
          <ac:chgData name="" userId="cffc1d3e1327edef" providerId="LiveId" clId="{DE9B6C6D-FE57-4665-8E14-F2E23C5653EF}" dt="2022-06-11T20:45:09.508" v="1318" actId="20577"/>
          <ac:spMkLst>
            <pc:docMk/>
            <pc:sldMk cId="3486011771" sldId="278"/>
            <ac:spMk id="14" creationId="{9FC7803E-293B-44A7-BFD8-45CA73343A57}"/>
          </ac:spMkLst>
        </pc:spChg>
        <pc:spChg chg="add del mod">
          <ac:chgData name="" userId="cffc1d3e1327edef" providerId="LiveId" clId="{DE9B6C6D-FE57-4665-8E14-F2E23C5653EF}" dt="2022-06-11T20:45:19.775" v="1323" actId="478"/>
          <ac:spMkLst>
            <pc:docMk/>
            <pc:sldMk cId="3486011771" sldId="278"/>
            <ac:spMk id="15" creationId="{BC1F39EF-9831-4F74-A9D3-094DB3C4F24D}"/>
          </ac:spMkLst>
        </pc:spChg>
        <pc:picChg chg="add mod">
          <ac:chgData name="" userId="cffc1d3e1327edef" providerId="LiveId" clId="{DE9B6C6D-FE57-4665-8E14-F2E23C5653EF}" dt="2022-06-11T20:45:53.724" v="1330" actId="1076"/>
          <ac:picMkLst>
            <pc:docMk/>
            <pc:sldMk cId="3486011771" sldId="278"/>
            <ac:picMk id="4" creationId="{337304E7-1EC6-42AF-A2F4-D2FB3EF98C97}"/>
          </ac:picMkLst>
        </pc:picChg>
        <pc:picChg chg="add del mod">
          <ac:chgData name="" userId="cffc1d3e1327edef" providerId="LiveId" clId="{DE9B6C6D-FE57-4665-8E14-F2E23C5653EF}" dt="2022-06-11T20:45:15.480" v="1322" actId="478"/>
          <ac:picMkLst>
            <pc:docMk/>
            <pc:sldMk cId="3486011771" sldId="278"/>
            <ac:picMk id="8" creationId="{8AA948C2-47D7-4EA6-B74B-E650D35F391A}"/>
          </ac:picMkLst>
        </pc:picChg>
        <pc:picChg chg="add mod">
          <ac:chgData name="" userId="cffc1d3e1327edef" providerId="LiveId" clId="{DE9B6C6D-FE57-4665-8E14-F2E23C5653EF}" dt="2022-06-11T20:45:53.724" v="1330" actId="1076"/>
          <ac:picMkLst>
            <pc:docMk/>
            <pc:sldMk cId="3486011771" sldId="278"/>
            <ac:picMk id="9" creationId="{890F9306-F778-4171-A8ED-CF0F55073B5A}"/>
          </ac:picMkLst>
        </pc:picChg>
      </pc:sldChg>
      <pc:sldChg chg="modSp add ord">
        <pc:chgData name="" userId="cffc1d3e1327edef" providerId="LiveId" clId="{DE9B6C6D-FE57-4665-8E14-F2E23C5653EF}" dt="2022-06-11T20:46:06.851" v="1334"/>
        <pc:sldMkLst>
          <pc:docMk/>
          <pc:sldMk cId="2712163716" sldId="279"/>
        </pc:sldMkLst>
        <pc:spChg chg="mod">
          <ac:chgData name="" userId="cffc1d3e1327edef" providerId="LiveId" clId="{DE9B6C6D-FE57-4665-8E14-F2E23C5653EF}" dt="2022-06-11T20:43:46.632" v="1272" actId="1076"/>
          <ac:spMkLst>
            <pc:docMk/>
            <pc:sldMk cId="2712163716" sldId="279"/>
            <ac:spMk id="14" creationId="{9FC7803E-293B-44A7-BFD8-45CA73343A57}"/>
          </ac:spMkLst>
        </pc:spChg>
        <pc:picChg chg="mod">
          <ac:chgData name="" userId="cffc1d3e1327edef" providerId="LiveId" clId="{DE9B6C6D-FE57-4665-8E14-F2E23C5653EF}" dt="2022-06-11T20:37:22.888" v="1271" actId="14100"/>
          <ac:picMkLst>
            <pc:docMk/>
            <pc:sldMk cId="2712163716" sldId="279"/>
            <ac:picMk id="4" creationId="{337304E7-1EC6-42AF-A2F4-D2FB3EF98C97}"/>
          </ac:picMkLst>
        </pc:picChg>
      </pc:sldChg>
      <pc:sldChg chg="addSp delSp modSp add">
        <pc:chgData name="" userId="cffc1d3e1327edef" providerId="LiveId" clId="{DE9B6C6D-FE57-4665-8E14-F2E23C5653EF}" dt="2022-06-11T21:21:42.953" v="1755" actId="5793"/>
        <pc:sldMkLst>
          <pc:docMk/>
          <pc:sldMk cId="3604758435" sldId="280"/>
        </pc:sldMkLst>
        <pc:spChg chg="add mod">
          <ac:chgData name="" userId="cffc1d3e1327edef" providerId="LiveId" clId="{DE9B6C6D-FE57-4665-8E14-F2E23C5653EF}" dt="2022-06-11T21:21:42.953" v="1755" actId="5793"/>
          <ac:spMkLst>
            <pc:docMk/>
            <pc:sldMk cId="3604758435" sldId="280"/>
            <ac:spMk id="3" creationId="{8D549A01-10B7-4B14-8EFE-9999C6DEB0D6}"/>
          </ac:spMkLst>
        </pc:spChg>
        <pc:spChg chg="mod">
          <ac:chgData name="" userId="cffc1d3e1327edef" providerId="LiveId" clId="{DE9B6C6D-FE57-4665-8E14-F2E23C5653EF}" dt="2022-06-11T21:18:45.128" v="1703" actId="20577"/>
          <ac:spMkLst>
            <pc:docMk/>
            <pc:sldMk cId="3604758435" sldId="280"/>
            <ac:spMk id="10" creationId="{00000000-0000-0000-0000-000000000000}"/>
          </ac:spMkLst>
        </pc:spChg>
        <pc:spChg chg="del mod">
          <ac:chgData name="" userId="cffc1d3e1327edef" providerId="LiveId" clId="{DE9B6C6D-FE57-4665-8E14-F2E23C5653EF}" dt="2022-06-11T21:20:38.635" v="1711" actId="478"/>
          <ac:spMkLst>
            <pc:docMk/>
            <pc:sldMk cId="3604758435" sldId="280"/>
            <ac:spMk id="14" creationId="{C3B11168-C759-4A26-AD6D-C4D112E40CC8}"/>
          </ac:spMkLst>
        </pc:spChg>
        <pc:spChg chg="mod">
          <ac:chgData name="" userId="cffc1d3e1327edef" providerId="LiveId" clId="{DE9B6C6D-FE57-4665-8E14-F2E23C5653EF}" dt="2022-06-11T21:18:48.830" v="1705" actId="113"/>
          <ac:spMkLst>
            <pc:docMk/>
            <pc:sldMk cId="3604758435" sldId="280"/>
            <ac:spMk id="15" creationId="{E771A9E6-7F01-4A62-AE72-4C0991E706CA}"/>
          </ac:spMkLst>
        </pc:spChg>
        <pc:picChg chg="add mod">
          <ac:chgData name="" userId="cffc1d3e1327edef" providerId="LiveId" clId="{DE9B6C6D-FE57-4665-8E14-F2E23C5653EF}" dt="2022-06-11T21:21:04.229" v="1716" actId="1076"/>
          <ac:picMkLst>
            <pc:docMk/>
            <pc:sldMk cId="3604758435" sldId="280"/>
            <ac:picMk id="2" creationId="{A66435C6-C7CA-4C32-835F-7C46F153FCD3}"/>
          </ac:picMkLst>
        </pc:picChg>
      </pc:sldChg>
      <pc:sldChg chg="add del">
        <pc:chgData name="" userId="cffc1d3e1327edef" providerId="LiveId" clId="{DE9B6C6D-FE57-4665-8E14-F2E23C5653EF}" dt="2022-06-11T21:12:37.926" v="1428" actId="2696"/>
        <pc:sldMkLst>
          <pc:docMk/>
          <pc:sldMk cId="1677396077" sldId="281"/>
        </pc:sldMkLst>
      </pc:sldChg>
      <pc:sldChg chg="addSp modSp add">
        <pc:chgData name="" userId="cffc1d3e1327edef" providerId="LiveId" clId="{DE9B6C6D-FE57-4665-8E14-F2E23C5653EF}" dt="2022-06-11T21:29:56.040" v="2299" actId="571"/>
        <pc:sldMkLst>
          <pc:docMk/>
          <pc:sldMk cId="3266775732" sldId="281"/>
        </pc:sldMkLst>
        <pc:spChg chg="add mod">
          <ac:chgData name="" userId="cffc1d3e1327edef" providerId="LiveId" clId="{DE9B6C6D-FE57-4665-8E14-F2E23C5653EF}" dt="2022-06-11T21:29:44.213" v="2292" actId="208"/>
          <ac:spMkLst>
            <pc:docMk/>
            <pc:sldMk cId="3266775732" sldId="281"/>
            <ac:spMk id="3" creationId="{1233EE20-4800-42D1-A09B-6D7B42C79C8D}"/>
          </ac:spMkLst>
        </pc:spChg>
        <pc:spChg chg="mod">
          <ac:chgData name="" userId="cffc1d3e1327edef" providerId="LiveId" clId="{DE9B6C6D-FE57-4665-8E14-F2E23C5653EF}" dt="2022-06-11T21:23:10.639" v="1780"/>
          <ac:spMkLst>
            <pc:docMk/>
            <pc:sldMk cId="3266775732" sldId="281"/>
            <ac:spMk id="10" creationId="{00000000-0000-0000-0000-000000000000}"/>
          </ac:spMkLst>
        </pc:spChg>
        <pc:spChg chg="add mod">
          <ac:chgData name="" userId="cffc1d3e1327edef" providerId="LiveId" clId="{DE9B6C6D-FE57-4665-8E14-F2E23C5653EF}" dt="2022-06-11T21:29:56.040" v="2299" actId="571"/>
          <ac:spMkLst>
            <pc:docMk/>
            <pc:sldMk cId="3266775732" sldId="281"/>
            <ac:spMk id="13" creationId="{02A36874-9545-41AB-A32E-1E7C9FA5A8ED}"/>
          </ac:spMkLst>
        </pc:spChg>
        <pc:spChg chg="mod">
          <ac:chgData name="" userId="cffc1d3e1327edef" providerId="LiveId" clId="{DE9B6C6D-FE57-4665-8E14-F2E23C5653EF}" dt="2022-06-11T21:24:44.488" v="2282" actId="20577"/>
          <ac:spMkLst>
            <pc:docMk/>
            <pc:sldMk cId="3266775732" sldId="281"/>
            <ac:spMk id="14" creationId="{C3B11168-C759-4A26-AD6D-C4D112E40CC8}"/>
          </ac:spMkLst>
        </pc:spChg>
        <pc:spChg chg="mod">
          <ac:chgData name="" userId="cffc1d3e1327edef" providerId="LiveId" clId="{DE9B6C6D-FE57-4665-8E14-F2E23C5653EF}" dt="2022-06-11T21:23:34.777" v="1804"/>
          <ac:spMkLst>
            <pc:docMk/>
            <pc:sldMk cId="3266775732" sldId="281"/>
            <ac:spMk id="15" creationId="{E771A9E6-7F01-4A62-AE72-4C0991E706CA}"/>
          </ac:spMkLst>
        </pc:spChg>
        <pc:picChg chg="add mod">
          <ac:chgData name="" userId="cffc1d3e1327edef" providerId="LiveId" clId="{DE9B6C6D-FE57-4665-8E14-F2E23C5653EF}" dt="2022-06-11T21:29:52.876" v="2298" actId="1076"/>
          <ac:picMkLst>
            <pc:docMk/>
            <pc:sldMk cId="3266775732" sldId="281"/>
            <ac:picMk id="2" creationId="{162B32E2-6B1E-47EA-9E7D-9AB7871518BA}"/>
          </ac:picMkLst>
        </pc:picChg>
        <pc:picChg chg="add mod">
          <ac:chgData name="" userId="cffc1d3e1327edef" providerId="LiveId" clId="{DE9B6C6D-FE57-4665-8E14-F2E23C5653EF}" dt="2022-06-11T21:29:49.599" v="2296" actId="571"/>
          <ac:picMkLst>
            <pc:docMk/>
            <pc:sldMk cId="3266775732" sldId="281"/>
            <ac:picMk id="12" creationId="{B50AE042-0CA0-4A47-9779-E80F45C163EB}"/>
          </ac:picMkLst>
        </pc:picChg>
      </pc:sldChg>
      <pc:sldChg chg="addSp delSp modSp add">
        <pc:chgData name="" userId="cffc1d3e1327edef" providerId="LiveId" clId="{DE9B6C6D-FE57-4665-8E14-F2E23C5653EF}" dt="2022-06-11T21:55:26.396" v="2738" actId="1076"/>
        <pc:sldMkLst>
          <pc:docMk/>
          <pc:sldMk cId="708727159" sldId="282"/>
        </pc:sldMkLst>
        <pc:spChg chg="del">
          <ac:chgData name="" userId="cffc1d3e1327edef" providerId="LiveId" clId="{DE9B6C6D-FE57-4665-8E14-F2E23C5653EF}" dt="2022-06-11T21:32:07.954" v="2342" actId="478"/>
          <ac:spMkLst>
            <pc:docMk/>
            <pc:sldMk cId="708727159" sldId="282"/>
            <ac:spMk id="3" creationId="{1233EE20-4800-42D1-A09B-6D7B42C79C8D}"/>
          </ac:spMkLst>
        </pc:spChg>
        <pc:spChg chg="mod">
          <ac:chgData name="" userId="cffc1d3e1327edef" providerId="LiveId" clId="{DE9B6C6D-FE57-4665-8E14-F2E23C5653EF}" dt="2022-06-11T21:30:48.787" v="2321"/>
          <ac:spMkLst>
            <pc:docMk/>
            <pc:sldMk cId="708727159" sldId="282"/>
            <ac:spMk id="10" creationId="{00000000-0000-0000-0000-000000000000}"/>
          </ac:spMkLst>
        </pc:spChg>
        <pc:spChg chg="del mod">
          <ac:chgData name="" userId="cffc1d3e1327edef" providerId="LiveId" clId="{DE9B6C6D-FE57-4665-8E14-F2E23C5653EF}" dt="2022-06-11T21:32:07.287" v="2341" actId="478"/>
          <ac:spMkLst>
            <pc:docMk/>
            <pc:sldMk cId="708727159" sldId="282"/>
            <ac:spMk id="13" creationId="{02A36874-9545-41AB-A32E-1E7C9FA5A8ED}"/>
          </ac:spMkLst>
        </pc:spChg>
        <pc:spChg chg="del">
          <ac:chgData name="" userId="cffc1d3e1327edef" providerId="LiveId" clId="{DE9B6C6D-FE57-4665-8E14-F2E23C5653EF}" dt="2022-06-11T21:34:51.505" v="2343" actId="478"/>
          <ac:spMkLst>
            <pc:docMk/>
            <pc:sldMk cId="708727159" sldId="282"/>
            <ac:spMk id="14" creationId="{C3B11168-C759-4A26-AD6D-C4D112E40CC8}"/>
          </ac:spMkLst>
        </pc:spChg>
        <pc:spChg chg="mod">
          <ac:chgData name="" userId="cffc1d3e1327edef" providerId="LiveId" clId="{DE9B6C6D-FE57-4665-8E14-F2E23C5653EF}" dt="2022-06-11T21:32:05.723" v="2338"/>
          <ac:spMkLst>
            <pc:docMk/>
            <pc:sldMk cId="708727159" sldId="282"/>
            <ac:spMk id="15" creationId="{E771A9E6-7F01-4A62-AE72-4C0991E706CA}"/>
          </ac:spMkLst>
        </pc:spChg>
        <pc:spChg chg="add mod">
          <ac:chgData name="" userId="cffc1d3e1327edef" providerId="LiveId" clId="{DE9B6C6D-FE57-4665-8E14-F2E23C5653EF}" dt="2022-06-11T21:55:04.893" v="2737" actId="14100"/>
          <ac:spMkLst>
            <pc:docMk/>
            <pc:sldMk cId="708727159" sldId="282"/>
            <ac:spMk id="18" creationId="{A18EC272-28F5-43A4-92FF-DF2558D9A49F}"/>
          </ac:spMkLst>
        </pc:spChg>
        <pc:picChg chg="del">
          <ac:chgData name="" userId="cffc1d3e1327edef" providerId="LiveId" clId="{DE9B6C6D-FE57-4665-8E14-F2E23C5653EF}" dt="2022-06-11T21:32:06.400" v="2339" actId="478"/>
          <ac:picMkLst>
            <pc:docMk/>
            <pc:sldMk cId="708727159" sldId="282"/>
            <ac:picMk id="2" creationId="{162B32E2-6B1E-47EA-9E7D-9AB7871518BA}"/>
          </ac:picMkLst>
        </pc:picChg>
        <pc:picChg chg="add del">
          <ac:chgData name="" userId="cffc1d3e1327edef" providerId="LiveId" clId="{DE9B6C6D-FE57-4665-8E14-F2E23C5653EF}" dt="2022-06-11T21:50:09.419" v="2585" actId="478"/>
          <ac:picMkLst>
            <pc:docMk/>
            <pc:sldMk cId="708727159" sldId="282"/>
            <ac:picMk id="4" creationId="{F57A8140-391A-4820-85A5-E145E2B4615C}"/>
          </ac:picMkLst>
        </pc:picChg>
        <pc:picChg chg="add mod">
          <ac:chgData name="" userId="cffc1d3e1327edef" providerId="LiveId" clId="{DE9B6C6D-FE57-4665-8E14-F2E23C5653EF}" dt="2022-06-11T21:54:19.192" v="2597" actId="1076"/>
          <ac:picMkLst>
            <pc:docMk/>
            <pc:sldMk cId="708727159" sldId="282"/>
            <ac:picMk id="6" creationId="{15888276-60A5-4709-8260-8841935F8B92}"/>
          </ac:picMkLst>
        </pc:picChg>
        <pc:picChg chg="add mod">
          <ac:chgData name="" userId="cffc1d3e1327edef" providerId="LiveId" clId="{DE9B6C6D-FE57-4665-8E14-F2E23C5653EF}" dt="2022-06-11T21:54:10.380" v="2594" actId="1076"/>
          <ac:picMkLst>
            <pc:docMk/>
            <pc:sldMk cId="708727159" sldId="282"/>
            <ac:picMk id="7" creationId="{979A0CFF-7300-4CB0-8593-1684173AF885}"/>
          </ac:picMkLst>
        </pc:picChg>
        <pc:picChg chg="add del mod">
          <ac:chgData name="" userId="cffc1d3e1327edef" providerId="LiveId" clId="{DE9B6C6D-FE57-4665-8E14-F2E23C5653EF}" dt="2022-06-11T21:54:08.180" v="2593" actId="478"/>
          <ac:picMkLst>
            <pc:docMk/>
            <pc:sldMk cId="708727159" sldId="282"/>
            <ac:picMk id="8" creationId="{A9C2DF84-6CFE-4388-8B05-FAC9A183F339}"/>
          </ac:picMkLst>
        </pc:picChg>
        <pc:picChg chg="add del mod">
          <ac:chgData name="" userId="cffc1d3e1327edef" providerId="LiveId" clId="{DE9B6C6D-FE57-4665-8E14-F2E23C5653EF}" dt="2022-06-11T21:50:10.780" v="2586" actId="478"/>
          <ac:picMkLst>
            <pc:docMk/>
            <pc:sldMk cId="708727159" sldId="282"/>
            <ac:picMk id="9" creationId="{308DA04E-6328-4705-A368-B327CA280C2A}"/>
          </ac:picMkLst>
        </pc:picChg>
        <pc:picChg chg="add mod">
          <ac:chgData name="" userId="cffc1d3e1327edef" providerId="LiveId" clId="{DE9B6C6D-FE57-4665-8E14-F2E23C5653EF}" dt="2022-06-11T21:55:26.396" v="2738" actId="1076"/>
          <ac:picMkLst>
            <pc:docMk/>
            <pc:sldMk cId="708727159" sldId="282"/>
            <ac:picMk id="12" creationId="{E26D0C78-DDE2-4335-B454-F7C713B27D68}"/>
          </ac:picMkLst>
        </pc:picChg>
        <pc:picChg chg="add mod">
          <ac:chgData name="" userId="cffc1d3e1327edef" providerId="LiveId" clId="{DE9B6C6D-FE57-4665-8E14-F2E23C5653EF}" dt="2022-06-11T21:54:18.368" v="2596" actId="1076"/>
          <ac:picMkLst>
            <pc:docMk/>
            <pc:sldMk cId="708727159" sldId="282"/>
            <ac:picMk id="16" creationId="{AC7B99D7-EC49-4FBF-9A92-7B692354DFE4}"/>
          </ac:picMkLst>
        </pc:picChg>
      </pc:sldChg>
      <pc:sldChg chg="addSp delSp modSp add">
        <pc:chgData name="" userId="cffc1d3e1327edef" providerId="LiveId" clId="{DE9B6C6D-FE57-4665-8E14-F2E23C5653EF}" dt="2022-06-11T22:09:53.316" v="3083" actId="1076"/>
        <pc:sldMkLst>
          <pc:docMk/>
          <pc:sldMk cId="3609973764" sldId="283"/>
        </pc:sldMkLst>
        <pc:spChg chg="mod">
          <ac:chgData name="" userId="cffc1d3e1327edef" providerId="LiveId" clId="{DE9B6C6D-FE57-4665-8E14-F2E23C5653EF}" dt="2022-06-11T22:08:33.357" v="2877"/>
          <ac:spMkLst>
            <pc:docMk/>
            <pc:sldMk cId="3609973764" sldId="283"/>
            <ac:spMk id="10" creationId="{00000000-0000-0000-0000-000000000000}"/>
          </ac:spMkLst>
        </pc:spChg>
        <pc:spChg chg="add mod">
          <ac:chgData name="" userId="cffc1d3e1327edef" providerId="LiveId" clId="{DE9B6C6D-FE57-4665-8E14-F2E23C5653EF}" dt="2022-06-11T22:08:50.921" v="2907"/>
          <ac:spMkLst>
            <pc:docMk/>
            <pc:sldMk cId="3609973764" sldId="283"/>
            <ac:spMk id="12" creationId="{F34FB9A9-E168-493B-82E5-9C60261AAF31}"/>
          </ac:spMkLst>
        </pc:spChg>
        <pc:spChg chg="add mod">
          <ac:chgData name="" userId="cffc1d3e1327edef" providerId="LiveId" clId="{DE9B6C6D-FE57-4665-8E14-F2E23C5653EF}" dt="2022-06-11T22:09:19.639" v="3077" actId="20577"/>
          <ac:spMkLst>
            <pc:docMk/>
            <pc:sldMk cId="3609973764" sldId="283"/>
            <ac:spMk id="13" creationId="{314B9026-6FE3-4519-8C93-3851D2022D9A}"/>
          </ac:spMkLst>
        </pc:spChg>
        <pc:spChg chg="del">
          <ac:chgData name="" userId="cffc1d3e1327edef" providerId="LiveId" clId="{DE9B6C6D-FE57-4665-8E14-F2E23C5653EF}" dt="2022-06-11T22:08:40.602" v="2879" actId="478"/>
          <ac:spMkLst>
            <pc:docMk/>
            <pc:sldMk cId="3609973764" sldId="283"/>
            <ac:spMk id="15" creationId="{E771A9E6-7F01-4A62-AE72-4C0991E706CA}"/>
          </ac:spMkLst>
        </pc:spChg>
        <pc:picChg chg="add mod">
          <ac:chgData name="" userId="cffc1d3e1327edef" providerId="LiveId" clId="{DE9B6C6D-FE57-4665-8E14-F2E23C5653EF}" dt="2022-06-11T22:09:52.790" v="3082" actId="1076"/>
          <ac:picMkLst>
            <pc:docMk/>
            <pc:sldMk cId="3609973764" sldId="283"/>
            <ac:picMk id="2" creationId="{AF514388-AB88-40F1-9F29-5C56B2FDC016}"/>
          </ac:picMkLst>
        </pc:picChg>
        <pc:picChg chg="add mod">
          <ac:chgData name="" userId="cffc1d3e1327edef" providerId="LiveId" clId="{DE9B6C6D-FE57-4665-8E14-F2E23C5653EF}" dt="2022-06-11T22:09:53.316" v="3083" actId="1076"/>
          <ac:picMkLst>
            <pc:docMk/>
            <pc:sldMk cId="3609973764" sldId="283"/>
            <ac:picMk id="3" creationId="{6CF068A5-BC53-47B8-AB8C-6C21CE13776D}"/>
          </ac:picMkLst>
        </pc:picChg>
        <pc:picChg chg="del">
          <ac:chgData name="" userId="cffc1d3e1327edef" providerId="LiveId" clId="{DE9B6C6D-FE57-4665-8E14-F2E23C5653EF}" dt="2022-06-11T22:01:28.203" v="2742" actId="478"/>
          <ac:picMkLst>
            <pc:docMk/>
            <pc:sldMk cId="3609973764" sldId="283"/>
            <ac:picMk id="4" creationId="{F57A8140-391A-4820-85A5-E145E2B4615C}"/>
          </ac:picMkLst>
        </pc:picChg>
        <pc:picChg chg="del mod">
          <ac:chgData name="" userId="cffc1d3e1327edef" providerId="LiveId" clId="{DE9B6C6D-FE57-4665-8E14-F2E23C5653EF}" dt="2022-06-11T22:08:40.886" v="2880" actId="478"/>
          <ac:picMkLst>
            <pc:docMk/>
            <pc:sldMk cId="3609973764" sldId="283"/>
            <ac:picMk id="6" creationId="{15888276-60A5-4709-8260-8841935F8B92}"/>
          </ac:picMkLst>
        </pc:picChg>
        <pc:picChg chg="del">
          <ac:chgData name="" userId="cffc1d3e1327edef" providerId="LiveId" clId="{DE9B6C6D-FE57-4665-8E14-F2E23C5653EF}" dt="2022-06-11T22:01:27.753" v="2741" actId="478"/>
          <ac:picMkLst>
            <pc:docMk/>
            <pc:sldMk cId="3609973764" sldId="283"/>
            <ac:picMk id="7" creationId="{979A0CFF-7300-4CB0-8593-1684173AF885}"/>
          </ac:picMkLst>
        </pc:picChg>
        <pc:picChg chg="del mod">
          <ac:chgData name="" userId="cffc1d3e1327edef" providerId="LiveId" clId="{DE9B6C6D-FE57-4665-8E14-F2E23C5653EF}" dt="2022-06-11T22:08:39.766" v="2878" actId="478"/>
          <ac:picMkLst>
            <pc:docMk/>
            <pc:sldMk cId="3609973764" sldId="283"/>
            <ac:picMk id="8" creationId="{A9C2DF84-6CFE-4388-8B05-FAC9A183F339}"/>
          </ac:picMkLst>
        </pc:picChg>
        <pc:picChg chg="del mod">
          <ac:chgData name="" userId="cffc1d3e1327edef" providerId="LiveId" clId="{DE9B6C6D-FE57-4665-8E14-F2E23C5653EF}" dt="2022-06-11T22:01:29.707" v="2744" actId="478"/>
          <ac:picMkLst>
            <pc:docMk/>
            <pc:sldMk cId="3609973764" sldId="283"/>
            <ac:picMk id="9" creationId="{308DA04E-6328-4705-A368-B327CA280C2A}"/>
          </ac:picMkLst>
        </pc:picChg>
      </pc:sldChg>
      <pc:sldChg chg="addSp delSp modSp add ord">
        <pc:chgData name="" userId="cffc1d3e1327edef" providerId="LiveId" clId="{DE9B6C6D-FE57-4665-8E14-F2E23C5653EF}" dt="2022-06-11T21:50:06.677" v="2584" actId="1076"/>
        <pc:sldMkLst>
          <pc:docMk/>
          <pc:sldMk cId="1463093854" sldId="284"/>
        </pc:sldMkLst>
        <pc:spChg chg="add mod">
          <ac:chgData name="" userId="cffc1d3e1327edef" providerId="LiveId" clId="{DE9B6C6D-FE57-4665-8E14-F2E23C5653EF}" dt="2022-06-11T21:50:06.677" v="2584" actId="1076"/>
          <ac:spMkLst>
            <pc:docMk/>
            <pc:sldMk cId="1463093854" sldId="284"/>
            <ac:spMk id="3" creationId="{0FFCF44A-2A03-4080-88E8-3E2B7E87ED6E}"/>
          </ac:spMkLst>
        </pc:spChg>
        <pc:picChg chg="add mod">
          <ac:chgData name="" userId="cffc1d3e1327edef" providerId="LiveId" clId="{DE9B6C6D-FE57-4665-8E14-F2E23C5653EF}" dt="2022-06-11T21:47:34.050" v="2365" actId="14100"/>
          <ac:picMkLst>
            <pc:docMk/>
            <pc:sldMk cId="1463093854" sldId="284"/>
            <ac:picMk id="2" creationId="{9244E1E8-B122-49CB-B8F9-66B2F4D4549D}"/>
          </ac:picMkLst>
        </pc:picChg>
        <pc:picChg chg="mod">
          <ac:chgData name="" userId="cffc1d3e1327edef" providerId="LiveId" clId="{DE9B6C6D-FE57-4665-8E14-F2E23C5653EF}" dt="2022-06-11T21:47:46.179" v="2368" actId="1076"/>
          <ac:picMkLst>
            <pc:docMk/>
            <pc:sldMk cId="1463093854" sldId="284"/>
            <ac:picMk id="4" creationId="{F57A8140-391A-4820-85A5-E145E2B4615C}"/>
          </ac:picMkLst>
        </pc:picChg>
        <pc:picChg chg="mod">
          <ac:chgData name="" userId="cffc1d3e1327edef" providerId="LiveId" clId="{DE9B6C6D-FE57-4665-8E14-F2E23C5653EF}" dt="2022-06-11T21:47:20.166" v="2361" actId="1076"/>
          <ac:picMkLst>
            <pc:docMk/>
            <pc:sldMk cId="1463093854" sldId="284"/>
            <ac:picMk id="6" creationId="{15888276-60A5-4709-8260-8841935F8B92}"/>
          </ac:picMkLst>
        </pc:picChg>
        <pc:picChg chg="del mod">
          <ac:chgData name="" userId="cffc1d3e1327edef" providerId="LiveId" clId="{DE9B6C6D-FE57-4665-8E14-F2E23C5653EF}" dt="2022-06-11T21:47:16.471" v="2358" actId="478"/>
          <ac:picMkLst>
            <pc:docMk/>
            <pc:sldMk cId="1463093854" sldId="284"/>
            <ac:picMk id="7" creationId="{979A0CFF-7300-4CB0-8593-1684173AF885}"/>
          </ac:picMkLst>
        </pc:picChg>
        <pc:picChg chg="del mod">
          <ac:chgData name="" userId="cffc1d3e1327edef" providerId="LiveId" clId="{DE9B6C6D-FE57-4665-8E14-F2E23C5653EF}" dt="2022-06-11T21:47:16.908" v="2359" actId="478"/>
          <ac:picMkLst>
            <pc:docMk/>
            <pc:sldMk cId="1463093854" sldId="284"/>
            <ac:picMk id="8" creationId="{A9C2DF84-6CFE-4388-8B05-FAC9A183F339}"/>
          </ac:picMkLst>
        </pc:picChg>
        <pc:picChg chg="mod">
          <ac:chgData name="" userId="cffc1d3e1327edef" providerId="LiveId" clId="{DE9B6C6D-FE57-4665-8E14-F2E23C5653EF}" dt="2022-06-11T21:47:35.542" v="2366" actId="1076"/>
          <ac:picMkLst>
            <pc:docMk/>
            <pc:sldMk cId="1463093854" sldId="284"/>
            <ac:picMk id="9" creationId="{308DA04E-6328-4705-A368-B327CA280C2A}"/>
          </ac:picMkLst>
        </pc:picChg>
      </pc:sldChg>
      <pc:sldChg chg="addSp delSp modSp add">
        <pc:chgData name="" userId="cffc1d3e1327edef" providerId="LiveId" clId="{DE9B6C6D-FE57-4665-8E14-F2E23C5653EF}" dt="2022-06-12T12:30:21.071" v="4512" actId="1076"/>
        <pc:sldMkLst>
          <pc:docMk/>
          <pc:sldMk cId="859333432" sldId="285"/>
        </pc:sldMkLst>
        <pc:spChg chg="add del mod">
          <ac:chgData name="" userId="cffc1d3e1327edef" providerId="LiveId" clId="{DE9B6C6D-FE57-4665-8E14-F2E23C5653EF}" dt="2022-06-11T22:04:44.695" v="2794"/>
          <ac:spMkLst>
            <pc:docMk/>
            <pc:sldMk cId="859333432" sldId="285"/>
            <ac:spMk id="2" creationId="{9C811011-FBAA-4D68-9915-0A3AB78F065A}"/>
          </ac:spMkLst>
        </pc:spChg>
        <pc:spChg chg="add mod">
          <ac:chgData name="" userId="cffc1d3e1327edef" providerId="LiveId" clId="{DE9B6C6D-FE57-4665-8E14-F2E23C5653EF}" dt="2022-06-11T22:04:40.103" v="2789" actId="20577"/>
          <ac:spMkLst>
            <pc:docMk/>
            <pc:sldMk cId="859333432" sldId="285"/>
            <ac:spMk id="3" creationId="{41F93A32-CF95-4B4A-AC04-78DF39AE44BF}"/>
          </ac:spMkLst>
        </pc:spChg>
        <pc:spChg chg="add del mod">
          <ac:chgData name="" userId="cffc1d3e1327edef" providerId="LiveId" clId="{DE9B6C6D-FE57-4665-8E14-F2E23C5653EF}" dt="2022-06-11T22:17:19.326" v="3525" actId="14100"/>
          <ac:spMkLst>
            <pc:docMk/>
            <pc:sldMk cId="859333432" sldId="285"/>
            <ac:spMk id="4" creationId="{28A4AC9D-831D-4230-8F23-E3356DBA0777}"/>
          </ac:spMkLst>
        </pc:spChg>
        <pc:spChg chg="mod">
          <ac:chgData name="" userId="cffc1d3e1327edef" providerId="LiveId" clId="{DE9B6C6D-FE57-4665-8E14-F2E23C5653EF}" dt="2022-06-11T22:10:29.757" v="3101"/>
          <ac:spMkLst>
            <pc:docMk/>
            <pc:sldMk cId="859333432" sldId="285"/>
            <ac:spMk id="10" creationId="{00000000-0000-0000-0000-000000000000}"/>
          </ac:spMkLst>
        </pc:spChg>
        <pc:spChg chg="add del">
          <ac:chgData name="" userId="cffc1d3e1327edef" providerId="LiveId" clId="{DE9B6C6D-FE57-4665-8E14-F2E23C5653EF}" dt="2022-06-11T22:10:40.654" v="3116" actId="478"/>
          <ac:spMkLst>
            <pc:docMk/>
            <pc:sldMk cId="859333432" sldId="285"/>
            <ac:spMk id="11" creationId="{70F0E5F3-1D05-4F85-8CFF-3D8BEF79863E}"/>
          </ac:spMkLst>
        </pc:spChg>
        <pc:spChg chg="add del mod">
          <ac:chgData name="" userId="cffc1d3e1327edef" providerId="LiveId" clId="{DE9B6C6D-FE57-4665-8E14-F2E23C5653EF}" dt="2022-06-11T22:16:56.399" v="3519" actId="478"/>
          <ac:spMkLst>
            <pc:docMk/>
            <pc:sldMk cId="859333432" sldId="285"/>
            <ac:spMk id="12" creationId="{6E8143B1-2166-441E-84AD-002139800749}"/>
          </ac:spMkLst>
        </pc:spChg>
        <pc:spChg chg="del mod">
          <ac:chgData name="" userId="cffc1d3e1327edef" providerId="LiveId" clId="{DE9B6C6D-FE57-4665-8E14-F2E23C5653EF}" dt="2022-06-11T22:10:31.522" v="3103" actId="478"/>
          <ac:spMkLst>
            <pc:docMk/>
            <pc:sldMk cId="859333432" sldId="285"/>
            <ac:spMk id="15" creationId="{E771A9E6-7F01-4A62-AE72-4C0991E706CA}"/>
          </ac:spMkLst>
        </pc:spChg>
        <pc:spChg chg="add del mod">
          <ac:chgData name="" userId="cffc1d3e1327edef" providerId="LiveId" clId="{DE9B6C6D-FE57-4665-8E14-F2E23C5653EF}" dt="2022-06-11T22:17:21.137" v="3526" actId="478"/>
          <ac:spMkLst>
            <pc:docMk/>
            <pc:sldMk cId="859333432" sldId="285"/>
            <ac:spMk id="16" creationId="{0F535C0D-1D81-48B5-A417-B8131FD825EA}"/>
          </ac:spMkLst>
        </pc:spChg>
        <pc:spChg chg="add del mod">
          <ac:chgData name="" userId="cffc1d3e1327edef" providerId="LiveId" clId="{DE9B6C6D-FE57-4665-8E14-F2E23C5653EF}" dt="2022-06-12T12:18:59.089" v="4050" actId="767"/>
          <ac:spMkLst>
            <pc:docMk/>
            <pc:sldMk cId="859333432" sldId="285"/>
            <ac:spMk id="17" creationId="{2FC8C1C9-8F5C-4DB2-A738-715FCC24CA10}"/>
          </ac:spMkLst>
        </pc:spChg>
        <pc:spChg chg="add mod">
          <ac:chgData name="" userId="cffc1d3e1327edef" providerId="LiveId" clId="{DE9B6C6D-FE57-4665-8E14-F2E23C5653EF}" dt="2022-06-12T12:19:13.876" v="4069" actId="113"/>
          <ac:spMkLst>
            <pc:docMk/>
            <pc:sldMk cId="859333432" sldId="285"/>
            <ac:spMk id="18" creationId="{75976FF7-3C88-4393-9A44-627AB77FFB26}"/>
          </ac:spMkLst>
        </pc:spChg>
        <pc:spChg chg="add mod">
          <ac:chgData name="" userId="cffc1d3e1327edef" providerId="LiveId" clId="{DE9B6C6D-FE57-4665-8E14-F2E23C5653EF}" dt="2022-06-12T12:30:21.071" v="4512" actId="1076"/>
          <ac:spMkLst>
            <pc:docMk/>
            <pc:sldMk cId="859333432" sldId="285"/>
            <ac:spMk id="19" creationId="{795C65BE-19AD-4D32-829D-691D190CCFD9}"/>
          </ac:spMkLst>
        </pc:spChg>
        <pc:spChg chg="mod">
          <ac:chgData name="" userId="cffc1d3e1327edef" providerId="LiveId" clId="{DE9B6C6D-FE57-4665-8E14-F2E23C5653EF}" dt="2022-06-11T22:04:34.958" v="2788" actId="1076"/>
          <ac:spMkLst>
            <pc:docMk/>
            <pc:sldMk cId="859333432" sldId="285"/>
            <ac:spMk id="30" creationId="{31C1A926-EC20-4EF8-BF3C-45D9787E0CAD}"/>
          </ac:spMkLst>
        </pc:spChg>
        <pc:picChg chg="del">
          <ac:chgData name="" userId="cffc1d3e1327edef" providerId="LiveId" clId="{DE9B6C6D-FE57-4665-8E14-F2E23C5653EF}" dt="2022-06-11T22:04:25.699" v="2784" actId="478"/>
          <ac:picMkLst>
            <pc:docMk/>
            <pc:sldMk cId="859333432" sldId="285"/>
            <ac:picMk id="6" creationId="{15888276-60A5-4709-8260-8841935F8B92}"/>
          </ac:picMkLst>
        </pc:picChg>
        <pc:picChg chg="add del mod">
          <ac:chgData name="" userId="cffc1d3e1327edef" providerId="LiveId" clId="{DE9B6C6D-FE57-4665-8E14-F2E23C5653EF}" dt="2022-06-11T22:16:56.729" v="3520" actId="478"/>
          <ac:picMkLst>
            <pc:docMk/>
            <pc:sldMk cId="859333432" sldId="285"/>
            <ac:picMk id="7" creationId="{5AD794C8-5E22-4492-AA91-80AC7DE8F253}"/>
          </ac:picMkLst>
        </pc:picChg>
        <pc:picChg chg="del">
          <ac:chgData name="" userId="cffc1d3e1327edef" providerId="LiveId" clId="{DE9B6C6D-FE57-4665-8E14-F2E23C5653EF}" dt="2022-06-11T22:04:25.449" v="2783" actId="478"/>
          <ac:picMkLst>
            <pc:docMk/>
            <pc:sldMk cId="859333432" sldId="285"/>
            <ac:picMk id="8" creationId="{A9C2DF84-6CFE-4388-8B05-FAC9A183F339}"/>
          </ac:picMkLst>
        </pc:picChg>
        <pc:picChg chg="add del mod">
          <ac:chgData name="" userId="cffc1d3e1327edef" providerId="LiveId" clId="{DE9B6C6D-FE57-4665-8E14-F2E23C5653EF}" dt="2022-06-11T22:16:57.058" v="3521" actId="478"/>
          <ac:picMkLst>
            <pc:docMk/>
            <pc:sldMk cId="859333432" sldId="285"/>
            <ac:picMk id="9" creationId="{0339B272-E87D-4255-BCE4-0A62598470DD}"/>
          </ac:picMkLst>
        </pc:picChg>
        <pc:picChg chg="add del mod">
          <ac:chgData name="" userId="cffc1d3e1327edef" providerId="LiveId" clId="{DE9B6C6D-FE57-4665-8E14-F2E23C5653EF}" dt="2022-06-12T12:14:42.717" v="4029" actId="478"/>
          <ac:picMkLst>
            <pc:docMk/>
            <pc:sldMk cId="859333432" sldId="285"/>
            <ac:picMk id="13" creationId="{245F9D49-2283-44F7-B59D-959B0FC1405D}"/>
          </ac:picMkLst>
        </pc:picChg>
        <pc:picChg chg="add mod">
          <ac:chgData name="" userId="cffc1d3e1327edef" providerId="LiveId" clId="{DE9B6C6D-FE57-4665-8E14-F2E23C5653EF}" dt="2022-06-12T12:18:59.930" v="4051" actId="1076"/>
          <ac:picMkLst>
            <pc:docMk/>
            <pc:sldMk cId="859333432" sldId="285"/>
            <ac:picMk id="14" creationId="{3757E131-6A91-4984-8108-D2A4009FE7C6}"/>
          </ac:picMkLst>
        </pc:picChg>
      </pc:sldChg>
      <pc:sldChg chg="addSp delSp modSp add">
        <pc:chgData name="" userId="cffc1d3e1327edef" providerId="LiveId" clId="{DE9B6C6D-FE57-4665-8E14-F2E23C5653EF}" dt="2022-06-12T13:08:59.313" v="4556" actId="1076"/>
        <pc:sldMkLst>
          <pc:docMk/>
          <pc:sldMk cId="3345519501" sldId="286"/>
        </pc:sldMkLst>
        <pc:spChg chg="del">
          <ac:chgData name="" userId="cffc1d3e1327edef" providerId="LiveId" clId="{DE9B6C6D-FE57-4665-8E14-F2E23C5653EF}" dt="2022-06-12T07:43:24.142" v="3536" actId="478"/>
          <ac:spMkLst>
            <pc:docMk/>
            <pc:sldMk cId="3345519501" sldId="286"/>
            <ac:spMk id="3" creationId="{41F93A32-CF95-4B4A-AC04-78DF39AE44BF}"/>
          </ac:spMkLst>
        </pc:spChg>
        <pc:spChg chg="del">
          <ac:chgData name="" userId="cffc1d3e1327edef" providerId="LiveId" clId="{DE9B6C6D-FE57-4665-8E14-F2E23C5653EF}" dt="2022-06-12T07:47:29.204" v="3543" actId="478"/>
          <ac:spMkLst>
            <pc:docMk/>
            <pc:sldMk cId="3345519501" sldId="286"/>
            <ac:spMk id="4" creationId="{28A4AC9D-831D-4230-8F23-E3356DBA0777}"/>
          </ac:spMkLst>
        </pc:spChg>
        <pc:spChg chg="add del">
          <ac:chgData name="" userId="cffc1d3e1327edef" providerId="LiveId" clId="{DE9B6C6D-FE57-4665-8E14-F2E23C5653EF}" dt="2022-06-12T13:08:15.037" v="4535" actId="478"/>
          <ac:spMkLst>
            <pc:docMk/>
            <pc:sldMk cId="3345519501" sldId="286"/>
            <ac:spMk id="5" creationId="{4630D4AF-4C26-4F47-B98D-0322783817E4}"/>
          </ac:spMkLst>
        </pc:spChg>
        <pc:spChg chg="add del mod">
          <ac:chgData name="" userId="cffc1d3e1327edef" providerId="LiveId" clId="{DE9B6C6D-FE57-4665-8E14-F2E23C5653EF}" dt="2022-06-12T13:08:15.227" v="4536" actId="478"/>
          <ac:spMkLst>
            <pc:docMk/>
            <pc:sldMk cId="3345519501" sldId="286"/>
            <ac:spMk id="6" creationId="{8CF1F1D3-40C3-4247-A685-6AF77C9B4E2D}"/>
          </ac:spMkLst>
        </pc:spChg>
        <pc:spChg chg="add del">
          <ac:chgData name="" userId="cffc1d3e1327edef" providerId="LiveId" clId="{DE9B6C6D-FE57-4665-8E14-F2E23C5653EF}" dt="2022-06-12T07:47:30.291" v="3544" actId="478"/>
          <ac:spMkLst>
            <pc:docMk/>
            <pc:sldMk cId="3345519501" sldId="286"/>
            <ac:spMk id="12" creationId="{BE7CD25C-C564-4D76-B5CE-B9042F22CFC5}"/>
          </ac:spMkLst>
        </pc:spChg>
        <pc:spChg chg="mod">
          <ac:chgData name="" userId="cffc1d3e1327edef" providerId="LiveId" clId="{DE9B6C6D-FE57-4665-8E14-F2E23C5653EF}" dt="2022-06-11T22:14:00.728" v="3412" actId="113"/>
          <ac:spMkLst>
            <pc:docMk/>
            <pc:sldMk cId="3345519501" sldId="286"/>
            <ac:spMk id="15" creationId="{E771A9E6-7F01-4A62-AE72-4C0991E706CA}"/>
          </ac:spMkLst>
        </pc:spChg>
        <pc:picChg chg="add del mod">
          <ac:chgData name="" userId="cffc1d3e1327edef" providerId="LiveId" clId="{DE9B6C6D-FE57-4665-8E14-F2E23C5653EF}" dt="2022-06-12T13:08:59.313" v="4556" actId="1076"/>
          <ac:picMkLst>
            <pc:docMk/>
            <pc:sldMk cId="3345519501" sldId="286"/>
            <ac:picMk id="2" creationId="{CF2F0446-899D-41DE-8052-1DE261935693}"/>
          </ac:picMkLst>
        </pc:picChg>
        <pc:picChg chg="add del mod">
          <ac:chgData name="" userId="cffc1d3e1327edef" providerId="LiveId" clId="{DE9B6C6D-FE57-4665-8E14-F2E23C5653EF}" dt="2022-06-12T13:08:14.638" v="4534" actId="478"/>
          <ac:picMkLst>
            <pc:docMk/>
            <pc:sldMk cId="3345519501" sldId="286"/>
            <ac:picMk id="7" creationId="{5AD794C8-5E22-4492-AA91-80AC7DE8F253}"/>
          </ac:picMkLst>
        </pc:picChg>
        <pc:picChg chg="add del mod">
          <ac:chgData name="" userId="cffc1d3e1327edef" providerId="LiveId" clId="{DE9B6C6D-FE57-4665-8E14-F2E23C5653EF}" dt="2022-06-12T13:08:17.735" v="4539"/>
          <ac:picMkLst>
            <pc:docMk/>
            <pc:sldMk cId="3345519501" sldId="286"/>
            <ac:picMk id="8" creationId="{6EF6423C-F8CB-40E5-80FC-9AF20292B0DD}"/>
          </ac:picMkLst>
        </pc:picChg>
        <pc:picChg chg="add del mod">
          <ac:chgData name="" userId="cffc1d3e1327edef" providerId="LiveId" clId="{DE9B6C6D-FE57-4665-8E14-F2E23C5653EF}" dt="2022-06-12T13:08:14.344" v="4533" actId="478"/>
          <ac:picMkLst>
            <pc:docMk/>
            <pc:sldMk cId="3345519501" sldId="286"/>
            <ac:picMk id="9" creationId="{0339B272-E87D-4255-BCE4-0A62598470DD}"/>
          </ac:picMkLst>
        </pc:picChg>
      </pc:sldChg>
      <pc:sldChg chg="add del">
        <pc:chgData name="" userId="cffc1d3e1327edef" providerId="LiveId" clId="{DE9B6C6D-FE57-4665-8E14-F2E23C5653EF}" dt="2022-06-11T22:13:31.669" v="3393" actId="2696"/>
        <pc:sldMkLst>
          <pc:docMk/>
          <pc:sldMk cId="132755301" sldId="287"/>
        </pc:sldMkLst>
      </pc:sldChg>
      <pc:sldChg chg="addSp delSp modSp add ord">
        <pc:chgData name="" userId="cffc1d3e1327edef" providerId="LiveId" clId="{DE9B6C6D-FE57-4665-8E14-F2E23C5653EF}" dt="2022-06-12T12:15:13.509" v="4043" actId="1076"/>
        <pc:sldMkLst>
          <pc:docMk/>
          <pc:sldMk cId="1123774680" sldId="287"/>
        </pc:sldMkLst>
        <pc:spChg chg="mod">
          <ac:chgData name="" userId="cffc1d3e1327edef" providerId="LiveId" clId="{DE9B6C6D-FE57-4665-8E14-F2E23C5653EF}" dt="2022-06-12T12:15:13.509" v="4043" actId="1076"/>
          <ac:spMkLst>
            <pc:docMk/>
            <pc:sldMk cId="1123774680" sldId="287"/>
            <ac:spMk id="12" creationId="{BE7CD25C-C564-4D76-B5CE-B9042F22CFC5}"/>
          </ac:spMkLst>
        </pc:spChg>
        <pc:picChg chg="del">
          <ac:chgData name="" userId="cffc1d3e1327edef" providerId="LiveId" clId="{DE9B6C6D-FE57-4665-8E14-F2E23C5653EF}" dt="2022-06-12T07:47:36.574" v="3546" actId="478"/>
          <ac:picMkLst>
            <pc:docMk/>
            <pc:sldMk cId="1123774680" sldId="287"/>
            <ac:picMk id="2" creationId="{CF2F0446-899D-41DE-8052-1DE261935693}"/>
          </ac:picMkLst>
        </pc:picChg>
        <pc:picChg chg="mod ord">
          <ac:chgData name="" userId="cffc1d3e1327edef" providerId="LiveId" clId="{DE9B6C6D-FE57-4665-8E14-F2E23C5653EF}" dt="2022-06-12T12:15:10.272" v="4042" actId="1076"/>
          <ac:picMkLst>
            <pc:docMk/>
            <pc:sldMk cId="1123774680" sldId="287"/>
            <ac:picMk id="9" creationId="{0339B272-E87D-4255-BCE4-0A62598470DD}"/>
          </ac:picMkLst>
        </pc:picChg>
        <pc:picChg chg="add mod">
          <ac:chgData name="" userId="cffc1d3e1327edef" providerId="LiveId" clId="{DE9B6C6D-FE57-4665-8E14-F2E23C5653EF}" dt="2022-06-12T12:15:06.769" v="4041" actId="1076"/>
          <ac:picMkLst>
            <pc:docMk/>
            <pc:sldMk cId="1123774680" sldId="287"/>
            <ac:picMk id="13" creationId="{91904AB6-BEFC-4454-A3B6-C2625F52B471}"/>
          </ac:picMkLst>
        </pc:picChg>
      </pc:sldChg>
      <pc:sldChg chg="add del">
        <pc:chgData name="" userId="cffc1d3e1327edef" providerId="LiveId" clId="{DE9B6C6D-FE57-4665-8E14-F2E23C5653EF}" dt="2022-06-12T07:41:41.728" v="3535" actId="2696"/>
        <pc:sldMkLst>
          <pc:docMk/>
          <pc:sldMk cId="2835462313" sldId="287"/>
        </pc:sldMkLst>
      </pc:sldChg>
      <pc:sldChg chg="addSp delSp modSp add">
        <pc:chgData name="" userId="cffc1d3e1327edef" providerId="LiveId" clId="{DE9B6C6D-FE57-4665-8E14-F2E23C5653EF}" dt="2022-06-12T13:15:47.989" v="4585" actId="14100"/>
        <pc:sldMkLst>
          <pc:docMk/>
          <pc:sldMk cId="1518415294" sldId="288"/>
        </pc:sldMkLst>
        <pc:spChg chg="del">
          <ac:chgData name="" userId="cffc1d3e1327edef" providerId="LiveId" clId="{DE9B6C6D-FE57-4665-8E14-F2E23C5653EF}" dt="2022-06-12T12:21:02.215" v="4510" actId="478"/>
          <ac:spMkLst>
            <pc:docMk/>
            <pc:sldMk cId="1518415294" sldId="288"/>
            <ac:spMk id="18" creationId="{75976FF7-3C88-4393-9A44-627AB77FFB26}"/>
          </ac:spMkLst>
        </pc:spChg>
        <pc:spChg chg="del">
          <ac:chgData name="" userId="cffc1d3e1327edef" providerId="LiveId" clId="{DE9B6C6D-FE57-4665-8E14-F2E23C5653EF}" dt="2022-06-12T12:21:01.547" v="4509" actId="478"/>
          <ac:spMkLst>
            <pc:docMk/>
            <pc:sldMk cId="1518415294" sldId="288"/>
            <ac:spMk id="19" creationId="{795C65BE-19AD-4D32-829D-691D190CCFD9}"/>
          </ac:spMkLst>
        </pc:spChg>
        <pc:picChg chg="add del mod">
          <ac:chgData name="" userId="cffc1d3e1327edef" providerId="LiveId" clId="{DE9B6C6D-FE57-4665-8E14-F2E23C5653EF}" dt="2022-06-12T13:15:12.359" v="4568" actId="478"/>
          <ac:picMkLst>
            <pc:docMk/>
            <pc:sldMk cId="1518415294" sldId="288"/>
            <ac:picMk id="2" creationId="{950CB6FB-5617-4544-8C42-4E318F1B854D}"/>
          </ac:picMkLst>
        </pc:picChg>
        <pc:picChg chg="add del mod">
          <ac:chgData name="" userId="cffc1d3e1327edef" providerId="LiveId" clId="{DE9B6C6D-FE57-4665-8E14-F2E23C5653EF}" dt="2022-06-12T13:15:35.042" v="4572" actId="478"/>
          <ac:picMkLst>
            <pc:docMk/>
            <pc:sldMk cId="1518415294" sldId="288"/>
            <ac:picMk id="6" creationId="{19C48DCC-D473-4FDE-950B-391C3AB64BF8}"/>
          </ac:picMkLst>
        </pc:picChg>
        <pc:picChg chg="add mod">
          <ac:chgData name="" userId="cffc1d3e1327edef" providerId="LiveId" clId="{DE9B6C6D-FE57-4665-8E14-F2E23C5653EF}" dt="2022-06-12T13:15:47.989" v="4585" actId="14100"/>
          <ac:picMkLst>
            <pc:docMk/>
            <pc:sldMk cId="1518415294" sldId="288"/>
            <ac:picMk id="7" creationId="{D97E0EAA-756F-48E9-BF44-D16BFCB98B95}"/>
          </ac:picMkLst>
        </pc:picChg>
        <pc:picChg chg="add mod">
          <ac:chgData name="" userId="cffc1d3e1327edef" providerId="LiveId" clId="{DE9B6C6D-FE57-4665-8E14-F2E23C5653EF}" dt="2022-06-12T13:15:44.296" v="4582" actId="1076"/>
          <ac:picMkLst>
            <pc:docMk/>
            <pc:sldMk cId="1518415294" sldId="288"/>
            <ac:picMk id="8" creationId="{56083068-C3E1-430C-9646-1A064B54EEDA}"/>
          </ac:picMkLst>
        </pc:picChg>
        <pc:picChg chg="del mod">
          <ac:chgData name="" userId="cffc1d3e1327edef" providerId="LiveId" clId="{DE9B6C6D-FE57-4665-8E14-F2E23C5653EF}" dt="2022-06-12T12:21:00.924" v="4508" actId="478"/>
          <ac:picMkLst>
            <pc:docMk/>
            <pc:sldMk cId="1518415294" sldId="288"/>
            <ac:picMk id="14" creationId="{3757E131-6A91-4984-8108-D2A4009FE7C6}"/>
          </ac:picMkLst>
        </pc:picChg>
      </pc:sldChg>
      <pc:sldChg chg="addSp delSp modSp add">
        <pc:chgData name="" userId="cffc1d3e1327edef" providerId="LiveId" clId="{DE9B6C6D-FE57-4665-8E14-F2E23C5653EF}" dt="2022-06-12T13:09:08.798" v="4563" actId="1076"/>
        <pc:sldMkLst>
          <pc:docMk/>
          <pc:sldMk cId="323333689" sldId="289"/>
        </pc:sldMkLst>
        <pc:spChg chg="del mod">
          <ac:chgData name="" userId="cffc1d3e1327edef" providerId="LiveId" clId="{DE9B6C6D-FE57-4665-8E14-F2E23C5653EF}" dt="2022-06-12T13:08:24.148" v="4544" actId="478"/>
          <ac:spMkLst>
            <pc:docMk/>
            <pc:sldMk cId="323333689" sldId="289"/>
            <ac:spMk id="5" creationId="{4630D4AF-4C26-4F47-B98D-0322783817E4}"/>
          </ac:spMkLst>
        </pc:spChg>
        <pc:spChg chg="del mod">
          <ac:chgData name="" userId="cffc1d3e1327edef" providerId="LiveId" clId="{DE9B6C6D-FE57-4665-8E14-F2E23C5653EF}" dt="2022-06-12T13:08:26.392" v="4548" actId="478"/>
          <ac:spMkLst>
            <pc:docMk/>
            <pc:sldMk cId="323333689" sldId="289"/>
            <ac:spMk id="6" creationId="{8CF1F1D3-40C3-4247-A685-6AF77C9B4E2D}"/>
          </ac:spMkLst>
        </pc:spChg>
        <pc:spChg chg="mod">
          <ac:chgData name="" userId="cffc1d3e1327edef" providerId="LiveId" clId="{DE9B6C6D-FE57-4665-8E14-F2E23C5653EF}" dt="2022-06-12T13:08:27.886" v="4550" actId="1076"/>
          <ac:spMkLst>
            <pc:docMk/>
            <pc:sldMk cId="323333689" sldId="289"/>
            <ac:spMk id="10" creationId="{00000000-0000-0000-0000-000000000000}"/>
          </ac:spMkLst>
        </pc:spChg>
        <pc:picChg chg="del">
          <ac:chgData name="" userId="cffc1d3e1327edef" providerId="LiveId" clId="{DE9B6C6D-FE57-4665-8E14-F2E23C5653EF}" dt="2022-06-12T13:08:22.162" v="4541" actId="478"/>
          <ac:picMkLst>
            <pc:docMk/>
            <pc:sldMk cId="323333689" sldId="289"/>
            <ac:picMk id="2" creationId="{CF2F0446-899D-41DE-8052-1DE261935693}"/>
          </ac:picMkLst>
        </pc:picChg>
        <pc:picChg chg="add mod">
          <ac:chgData name="" userId="cffc1d3e1327edef" providerId="LiveId" clId="{DE9B6C6D-FE57-4665-8E14-F2E23C5653EF}" dt="2022-06-12T13:09:04.251" v="4561" actId="14100"/>
          <ac:picMkLst>
            <pc:docMk/>
            <pc:sldMk cId="323333689" sldId="289"/>
            <ac:picMk id="3" creationId="{E0353554-BE42-4A83-A956-D4403E248257}"/>
          </ac:picMkLst>
        </pc:picChg>
        <pc:picChg chg="add mod">
          <ac:chgData name="" userId="cffc1d3e1327edef" providerId="LiveId" clId="{DE9B6C6D-FE57-4665-8E14-F2E23C5653EF}" dt="2022-06-12T13:09:08.798" v="4563" actId="1076"/>
          <ac:picMkLst>
            <pc:docMk/>
            <pc:sldMk cId="323333689" sldId="289"/>
            <ac:picMk id="4" creationId="{E559EBAE-A9DB-4A81-A8DB-977959B0C0D0}"/>
          </ac:picMkLst>
        </pc:picChg>
        <pc:picChg chg="del">
          <ac:chgData name="" userId="cffc1d3e1327edef" providerId="LiveId" clId="{DE9B6C6D-FE57-4665-8E14-F2E23C5653EF}" dt="2022-06-12T13:08:25.054" v="4545" actId="478"/>
          <ac:picMkLst>
            <pc:docMk/>
            <pc:sldMk cId="323333689" sldId="289"/>
            <ac:picMk id="7" creationId="{5AD794C8-5E22-4492-AA91-80AC7DE8F253}"/>
          </ac:picMkLst>
        </pc:picChg>
        <pc:picChg chg="del mod">
          <ac:chgData name="" userId="cffc1d3e1327edef" providerId="LiveId" clId="{DE9B6C6D-FE57-4665-8E14-F2E23C5653EF}" dt="2022-06-12T13:08:25.709" v="4547" actId="478"/>
          <ac:picMkLst>
            <pc:docMk/>
            <pc:sldMk cId="323333689" sldId="289"/>
            <ac:picMk id="9" creationId="{0339B272-E87D-4255-BCE4-0A62598470DD}"/>
          </ac:picMkLst>
        </pc:picChg>
      </pc:sldChg>
      <pc:sldChg chg="addSp delSp modSp add">
        <pc:chgData name="" userId="cffc1d3e1327edef" providerId="LiveId" clId="{DE9B6C6D-FE57-4665-8E14-F2E23C5653EF}" dt="2022-06-12T13:24:56.285" v="4815"/>
        <pc:sldMkLst>
          <pc:docMk/>
          <pc:sldMk cId="2850916873" sldId="290"/>
        </pc:sldMkLst>
        <pc:spChg chg="mod">
          <ac:chgData name="" userId="cffc1d3e1327edef" providerId="LiveId" clId="{DE9B6C6D-FE57-4665-8E14-F2E23C5653EF}" dt="2022-06-12T13:16:02.525" v="4605" actId="5793"/>
          <ac:spMkLst>
            <pc:docMk/>
            <pc:sldMk cId="2850916873" sldId="290"/>
            <ac:spMk id="18" creationId="{75976FF7-3C88-4393-9A44-627AB77FFB26}"/>
          </ac:spMkLst>
        </pc:spChg>
        <pc:spChg chg="mod">
          <ac:chgData name="" userId="cffc1d3e1327edef" providerId="LiveId" clId="{DE9B6C6D-FE57-4665-8E14-F2E23C5653EF}" dt="2022-06-12T13:24:56.285" v="4815"/>
          <ac:spMkLst>
            <pc:docMk/>
            <pc:sldMk cId="2850916873" sldId="290"/>
            <ac:spMk id="19" creationId="{795C65BE-19AD-4D32-829D-691D190CCFD9}"/>
          </ac:spMkLst>
        </pc:spChg>
        <pc:picChg chg="add mod">
          <ac:chgData name="" userId="cffc1d3e1327edef" providerId="LiveId" clId="{DE9B6C6D-FE57-4665-8E14-F2E23C5653EF}" dt="2022-06-12T13:24:22.097" v="4623" actId="1076"/>
          <ac:picMkLst>
            <pc:docMk/>
            <pc:sldMk cId="2850916873" sldId="290"/>
            <ac:picMk id="2" creationId="{B2DDD74A-CE4D-4661-B9AD-03CFAEFE78D7}"/>
          </ac:picMkLst>
        </pc:picChg>
        <pc:picChg chg="add mod">
          <ac:chgData name="" userId="cffc1d3e1327edef" providerId="LiveId" clId="{DE9B6C6D-FE57-4665-8E14-F2E23C5653EF}" dt="2022-06-12T13:24:23.944" v="4624" actId="1076"/>
          <ac:picMkLst>
            <pc:docMk/>
            <pc:sldMk cId="2850916873" sldId="290"/>
            <ac:picMk id="6" creationId="{732548E8-2240-472F-9BC4-11EAEE4D4EC5}"/>
          </ac:picMkLst>
        </pc:picChg>
        <pc:picChg chg="del">
          <ac:chgData name="" userId="cffc1d3e1327edef" providerId="LiveId" clId="{DE9B6C6D-FE57-4665-8E14-F2E23C5653EF}" dt="2022-06-12T13:24:13.595" v="4619" actId="478"/>
          <ac:picMkLst>
            <pc:docMk/>
            <pc:sldMk cId="2850916873" sldId="290"/>
            <ac:picMk id="14" creationId="{3757E131-6A91-4984-8108-D2A4009FE7C6}"/>
          </ac:picMkLst>
        </pc:picChg>
      </pc:sldChg>
      <pc:sldChg chg="addSp delSp modSp add">
        <pc:chgData name="" userId="cffc1d3e1327edef" providerId="LiveId" clId="{DE9B6C6D-FE57-4665-8E14-F2E23C5653EF}" dt="2022-06-12T13:24:03.316" v="4618" actId="1076"/>
        <pc:sldMkLst>
          <pc:docMk/>
          <pc:sldMk cId="4145149692" sldId="291"/>
        </pc:sldMkLst>
        <pc:spChg chg="del">
          <ac:chgData name="" userId="cffc1d3e1327edef" providerId="LiveId" clId="{DE9B6C6D-FE57-4665-8E14-F2E23C5653EF}" dt="2022-06-12T13:23:39.870" v="4614" actId="478"/>
          <ac:spMkLst>
            <pc:docMk/>
            <pc:sldMk cId="4145149692" sldId="291"/>
            <ac:spMk id="4" creationId="{28A4AC9D-831D-4230-8F23-E3356DBA0777}"/>
          </ac:spMkLst>
        </pc:spChg>
        <pc:picChg chg="add mod">
          <ac:chgData name="" userId="cffc1d3e1327edef" providerId="LiveId" clId="{DE9B6C6D-FE57-4665-8E14-F2E23C5653EF}" dt="2022-06-12T13:23:38.485" v="4613" actId="1076"/>
          <ac:picMkLst>
            <pc:docMk/>
            <pc:sldMk cId="4145149692" sldId="291"/>
            <ac:picMk id="2" creationId="{A9AD4276-7802-4CBF-B9F6-5AE4C98F1EC2}"/>
          </ac:picMkLst>
        </pc:picChg>
        <pc:picChg chg="add mod">
          <ac:chgData name="" userId="cffc1d3e1327edef" providerId="LiveId" clId="{DE9B6C6D-FE57-4665-8E14-F2E23C5653EF}" dt="2022-06-12T13:24:03.316" v="4618" actId="1076"/>
          <ac:picMkLst>
            <pc:docMk/>
            <pc:sldMk cId="4145149692" sldId="291"/>
            <ac:picMk id="6" creationId="{1A7C34B5-DEB3-485C-8774-F03E823C9E9F}"/>
          </ac:picMkLst>
        </pc:picChg>
        <pc:picChg chg="del">
          <ac:chgData name="" userId="cffc1d3e1327edef" providerId="LiveId" clId="{DE9B6C6D-FE57-4665-8E14-F2E23C5653EF}" dt="2022-06-12T13:23:32.694" v="4606" actId="478"/>
          <ac:picMkLst>
            <pc:docMk/>
            <pc:sldMk cId="4145149692" sldId="291"/>
            <ac:picMk id="7" creationId="{D97E0EAA-756F-48E9-BF44-D16BFCB98B95}"/>
          </ac:picMkLst>
        </pc:picChg>
        <pc:picChg chg="del mod">
          <ac:chgData name="" userId="cffc1d3e1327edef" providerId="LiveId" clId="{DE9B6C6D-FE57-4665-8E14-F2E23C5653EF}" dt="2022-06-12T13:23:33.013" v="4608" actId="478"/>
          <ac:picMkLst>
            <pc:docMk/>
            <pc:sldMk cId="4145149692" sldId="291"/>
            <ac:picMk id="8" creationId="{56083068-C3E1-430C-9646-1A064B54EEDA}"/>
          </ac:picMkLst>
        </pc:picChg>
      </pc:sldChg>
    </pc:docChg>
  </pc:docChgLst>
  <pc:docChgLst>
    <pc:chgData userId="cffc1d3e1327edef" providerId="LiveId" clId="{A61D92D1-748C-4B0B-A5A4-35663C7B84F6}"/>
    <pc:docChg chg="modSld">
      <pc:chgData name="" userId="cffc1d3e1327edef" providerId="LiveId" clId="{A61D92D1-748C-4B0B-A5A4-35663C7B84F6}" dt="2022-06-12T13:28:23.409" v="0"/>
      <pc:docMkLst>
        <pc:docMk/>
      </pc:docMkLst>
      <pc:sldChg chg="modSp">
        <pc:chgData name="" userId="cffc1d3e1327edef" providerId="LiveId" clId="{A61D92D1-748C-4B0B-A5A4-35663C7B84F6}" dt="2022-06-12T13:28:23.409" v="0"/>
        <pc:sldMkLst>
          <pc:docMk/>
          <pc:sldMk cId="3557187771" sldId="258"/>
        </pc:sldMkLst>
        <pc:spChg chg="mod">
          <ac:chgData name="" userId="cffc1d3e1327edef" providerId="LiveId" clId="{A61D92D1-748C-4B0B-A5A4-35663C7B84F6}" dt="2022-06-12T13:28:23.409" v="0"/>
          <ac:spMkLst>
            <pc:docMk/>
            <pc:sldMk cId="3557187771" sldId="258"/>
            <ac:spMk id="2" creationId="{A09BC8A4-C812-4E57-B6F8-895DCA182A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97996" y="119776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APUE STUDY</a:t>
            </a:r>
            <a:endParaRPr lang="ko-KR" altLang="en-US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2702" y="2274838"/>
            <a:ext cx="29546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APUE</a:t>
            </a:r>
          </a:p>
          <a:p>
            <a:pPr algn="r"/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세미나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84673"/>
              </p:ext>
            </p:extLst>
          </p:nvPr>
        </p:nvGraphicFramePr>
        <p:xfrm>
          <a:off x="779975" y="5122854"/>
          <a:ext cx="43969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형남공학관 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424 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세미나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62243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7-4 </a:t>
            </a:r>
            <a:r>
              <a:rPr lang="ko-KR" altLang="en-US" sz="3200" dirty="0"/>
              <a:t>공유 라이브러리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11168-C759-4A26-AD6D-C4D112E40CC8}"/>
              </a:ext>
            </a:extLst>
          </p:cNvPr>
          <p:cNvSpPr txBox="1"/>
          <p:nvPr/>
        </p:nvSpPr>
        <p:spPr>
          <a:xfrm>
            <a:off x="806188" y="2120299"/>
            <a:ext cx="11156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오늘날 대부분의 유닉스 시스템은 공유 라이브러리를 지원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공유 라이브러리를 이용하면 공통적인 라이브러리를 프로그램 실행 파일마다 담아 둘 필요 없이</a:t>
            </a:r>
            <a:r>
              <a:rPr lang="en-US" altLang="ko-KR" dirty="0"/>
              <a:t>, </a:t>
            </a:r>
            <a:r>
              <a:rPr lang="ko-KR" altLang="en-US" dirty="0"/>
              <a:t>라이브러리 루틴의 복사본 하나만 메모리에 담아 두고 모든 프로세스가 참조 가능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공유 라이브러리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2B32E2-6B1E-47EA-9E7D-9AB78715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73" y="3375635"/>
            <a:ext cx="5067420" cy="259550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233EE20-4800-42D1-A09B-6D7B42C79C8D}"/>
              </a:ext>
            </a:extLst>
          </p:cNvPr>
          <p:cNvSpPr/>
          <p:nvPr/>
        </p:nvSpPr>
        <p:spPr>
          <a:xfrm>
            <a:off x="1597551" y="4967459"/>
            <a:ext cx="4370664" cy="759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A36874-9545-41AB-A32E-1E7C9FA5A8ED}"/>
              </a:ext>
            </a:extLst>
          </p:cNvPr>
          <p:cNvSpPr/>
          <p:nvPr/>
        </p:nvSpPr>
        <p:spPr>
          <a:xfrm>
            <a:off x="1480105" y="4097865"/>
            <a:ext cx="4370664" cy="759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7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7-5 </a:t>
            </a:r>
            <a:r>
              <a:rPr lang="ko-KR" altLang="en-US" sz="3200" dirty="0"/>
              <a:t>메모리 할당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메모리 할당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7A8140-391A-4820-85A5-E145E2B4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00" y="2005227"/>
            <a:ext cx="2647950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888276-60A5-4709-8260-8841935F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0" y="2562771"/>
            <a:ext cx="2343150" cy="45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8DA04E-6328-4705-A368-B327CA280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546" y="4345618"/>
            <a:ext cx="2714625" cy="22574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44E1E8-B122-49CB-B8F9-66B2F4D45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40" y="3156082"/>
            <a:ext cx="4873307" cy="354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FCF44A-2A03-4080-88E8-3E2B7E87ED6E}"/>
              </a:ext>
            </a:extLst>
          </p:cNvPr>
          <p:cNvSpPr txBox="1"/>
          <p:nvPr/>
        </p:nvSpPr>
        <p:spPr>
          <a:xfrm>
            <a:off x="6236931" y="3032972"/>
            <a:ext cx="4873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</a:t>
            </a:r>
            <a:r>
              <a:rPr lang="ko-KR" altLang="en-US" dirty="0"/>
              <a:t>만큼의 메모리를 </a:t>
            </a:r>
            <a:r>
              <a:rPr lang="ko-KR" altLang="en-US" dirty="0" err="1"/>
              <a:t>힙영역에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ko-KR" altLang="en-US" dirty="0"/>
              <a:t>메모리만 할당하고 해제하지 않으면 메모리가 누출 되기에 </a:t>
            </a:r>
            <a:r>
              <a:rPr lang="en-US" altLang="ko-KR" dirty="0"/>
              <a:t>free</a:t>
            </a:r>
            <a:r>
              <a:rPr lang="ko-KR" altLang="en-US" dirty="0"/>
              <a:t>함수를 써서 메모리를 해제</a:t>
            </a:r>
          </a:p>
        </p:txBody>
      </p:sp>
    </p:spTree>
    <p:extLst>
      <p:ext uri="{BB962C8B-B14F-4D97-AF65-F5344CB8AC3E}">
        <p14:creationId xmlns:p14="http://schemas.microsoft.com/office/powerpoint/2010/main" val="146309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7-5 </a:t>
            </a:r>
            <a:r>
              <a:rPr lang="ko-KR" altLang="en-US" sz="3200" dirty="0"/>
              <a:t>메모리 할당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메모리 할당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888276-60A5-4709-8260-8841935F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" y="2460728"/>
            <a:ext cx="2343150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9A0CFF-7300-4CB0-8593-1684173A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7" y="1910742"/>
            <a:ext cx="3629025" cy="495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6D0C78-DDE2-4335-B454-F7C713B27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78" y="4668779"/>
            <a:ext cx="3619500" cy="1647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7B99D7-EC49-4FBF-9A92-7B692354D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655" y="3186860"/>
            <a:ext cx="4076700" cy="3495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8EC272-28F5-43A4-92FF-DF2558D9A49F}"/>
              </a:ext>
            </a:extLst>
          </p:cNvPr>
          <p:cNvSpPr txBox="1"/>
          <p:nvPr/>
        </p:nvSpPr>
        <p:spPr>
          <a:xfrm>
            <a:off x="5288975" y="3156083"/>
            <a:ext cx="668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힙영역에</a:t>
            </a:r>
            <a:r>
              <a:rPr lang="ko-KR" altLang="en-US" dirty="0"/>
              <a:t> 할당</a:t>
            </a:r>
            <a:endParaRPr lang="en-US" altLang="ko-KR" dirty="0"/>
          </a:p>
          <a:p>
            <a:r>
              <a:rPr lang="ko-KR" altLang="en-US" dirty="0"/>
              <a:t>할당된 메모리를 전부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r>
              <a:rPr lang="en-US" altLang="ko-KR" dirty="0"/>
              <a:t>(malloc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초기화 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2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7-6 </a:t>
            </a:r>
            <a:r>
              <a:rPr lang="ko-KR" altLang="en-US" sz="3200" dirty="0" err="1"/>
              <a:t>명령줄</a:t>
            </a:r>
            <a:r>
              <a:rPr lang="ko-KR" altLang="en-US" sz="3200" dirty="0"/>
              <a:t> 인수들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FB9A9-E168-493B-82E5-9C60261AAF31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명령줄</a:t>
            </a:r>
            <a:r>
              <a:rPr lang="ko-KR" altLang="en-US" sz="2000" b="1" dirty="0"/>
              <a:t> 인수들</a:t>
            </a:r>
            <a:endParaRPr lang="en-US" altLang="ko-KR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B9026-6FE3-4519-8C93-3851D2022D9A}"/>
              </a:ext>
            </a:extLst>
          </p:cNvPr>
          <p:cNvSpPr txBox="1"/>
          <p:nvPr/>
        </p:nvSpPr>
        <p:spPr>
          <a:xfrm>
            <a:off x="881541" y="1986532"/>
            <a:ext cx="1098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실행을 위해 </a:t>
            </a:r>
            <a:r>
              <a:rPr lang="en-US" altLang="ko-KR" dirty="0"/>
              <a:t>exec</a:t>
            </a:r>
            <a:r>
              <a:rPr lang="ko-KR" altLang="en-US" dirty="0"/>
              <a:t>를 호출한 프로세스 </a:t>
            </a:r>
            <a:r>
              <a:rPr lang="ko-KR" altLang="en-US" dirty="0" err="1"/>
              <a:t>명령행</a:t>
            </a:r>
            <a:r>
              <a:rPr lang="ko-KR" altLang="en-US" dirty="0"/>
              <a:t> 인수들을 그 프로그램에 전달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14388-AB88-40F1-9F29-5C56B2FD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9" y="3309971"/>
            <a:ext cx="4010025" cy="2343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F068A5-BC53-47B8-AB8C-6C21CE13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98" y="4413090"/>
            <a:ext cx="4181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7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7-7 </a:t>
            </a:r>
            <a:r>
              <a:rPr lang="ko-KR" altLang="en-US" sz="3200" dirty="0"/>
              <a:t>환경 목록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환경 목록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4AC9D-831D-4230-8F23-E3356DBA0777}"/>
              </a:ext>
            </a:extLst>
          </p:cNvPr>
          <p:cNvSpPr txBox="1"/>
          <p:nvPr/>
        </p:nvSpPr>
        <p:spPr>
          <a:xfrm>
            <a:off x="881541" y="1986532"/>
            <a:ext cx="10359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각 프로그램에는 환경목록이 전달</a:t>
            </a:r>
            <a:endParaRPr lang="en-US" altLang="ko-KR" dirty="0">
              <a:solidFill>
                <a:srgbClr val="212529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ko-KR" altLang="ko-KR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환경 목록</a:t>
            </a: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(</a:t>
            </a:r>
            <a:r>
              <a:rPr lang="ko-KR" altLang="ko-KR" dirty="0" err="1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Environment</a:t>
            </a: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ko-KR" altLang="ko-KR" dirty="0" err="1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list</a:t>
            </a: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)은 문자열 포인터들의 배열이며, 각 포인터는 널문자로 끝나는 하나의 문자열을 가리</a:t>
            </a:r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킴</a:t>
            </a:r>
            <a:br>
              <a:rPr lang="ko-KR" altLang="ko-KR" sz="1000" dirty="0">
                <a:latin typeface="Arial" panose="020B0604020202020204" pitchFamily="34" charset="0"/>
              </a:rPr>
            </a:b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이러한 포인터들의 배열의 주소가 </a:t>
            </a:r>
            <a:r>
              <a:rPr lang="ko-KR" altLang="ko-KR" b="1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전역 변수</a:t>
            </a: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 </a:t>
            </a:r>
            <a:r>
              <a:rPr lang="ko-KR" altLang="ko-KR" sz="1400" dirty="0" err="1">
                <a:solidFill>
                  <a:srgbClr val="212529"/>
                </a:solidFill>
                <a:latin typeface="Arial Unicode MS"/>
                <a:ea typeface="Fira Mono"/>
              </a:rPr>
              <a:t>environ</a:t>
            </a:r>
            <a:r>
              <a:rPr lang="ko-KR" altLang="ko-KR" dirty="0" err="1">
                <a:solidFill>
                  <a:srgbClr val="212529"/>
                </a:solidFill>
                <a:ea typeface="-apple-system"/>
              </a:rPr>
              <a:t>에</a:t>
            </a:r>
            <a:r>
              <a:rPr lang="ko-KR" altLang="ko-KR" dirty="0">
                <a:solidFill>
                  <a:srgbClr val="212529"/>
                </a:solidFill>
                <a:ea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ea typeface="-apple-system"/>
              </a:rPr>
              <a:t>들어있음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794C8-5E22-4492-AA91-80AC7DE8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6" y="3398077"/>
            <a:ext cx="2724150" cy="295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CD25C-C564-4D76-B5CE-B9042F22CFC5}"/>
              </a:ext>
            </a:extLst>
          </p:cNvPr>
          <p:cNvSpPr txBox="1"/>
          <p:nvPr/>
        </p:nvSpPr>
        <p:spPr>
          <a:xfrm>
            <a:off x="5046570" y="4489529"/>
            <a:ext cx="574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옛날에는 </a:t>
            </a:r>
            <a:r>
              <a:rPr lang="en-US" altLang="ko-KR" dirty="0"/>
              <a:t>main</a:t>
            </a:r>
            <a:r>
              <a:rPr lang="ko-KR" altLang="en-US" dirty="0"/>
              <a:t>함수의 세 번째 인자에 넣어서 환경 목록의 주소를 전달받게 했지만 요즘은 그렇게 장점이 있지 않아서 </a:t>
            </a:r>
            <a:r>
              <a:rPr lang="ko-KR" altLang="en-US" dirty="0" err="1"/>
              <a:t>안쓰게</a:t>
            </a:r>
            <a:r>
              <a:rPr lang="ko-KR" altLang="en-US" dirty="0"/>
              <a:t> </a:t>
            </a:r>
            <a:r>
              <a:rPr lang="ko-KR" altLang="en-US" dirty="0" err="1"/>
              <a:t>됌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904AB6-BEFC-4454-A3B6-C2625F52B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6" y="3950115"/>
            <a:ext cx="3934436" cy="20021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39B272-E87D-4255-BCE4-0A6259847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20" y="3950115"/>
            <a:ext cx="40576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7-7 </a:t>
            </a:r>
            <a:r>
              <a:rPr lang="ko-KR" altLang="en-US" sz="3200" dirty="0"/>
              <a:t>환경 목록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환경 목록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794C8-5E22-4492-AA91-80AC7DE8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6" y="3398077"/>
            <a:ext cx="2724150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39B272-E87D-4255-BCE4-0A625984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41" y="3904568"/>
            <a:ext cx="4057650" cy="3905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2F0446-899D-41DE-8052-1DE26193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1" y="1510632"/>
            <a:ext cx="4948808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1F1D3-40C3-4247-A685-6AF77C9B4E2D}"/>
              </a:ext>
            </a:extLst>
          </p:cNvPr>
          <p:cNvSpPr txBox="1"/>
          <p:nvPr/>
        </p:nvSpPr>
        <p:spPr>
          <a:xfrm>
            <a:off x="713845" y="5140088"/>
            <a:ext cx="1085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프로세스 환경이 다섯 개의 문자열들로 구성되어 있는 상황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각 문자열 끝에 널 바이트도 명시적으로 표시</a:t>
            </a:r>
            <a:endParaRPr lang="en-US" altLang="ko-KR" dirty="0"/>
          </a:p>
          <a:p>
            <a:r>
              <a:rPr lang="en-US" altLang="ko-KR" dirty="0"/>
              <a:t>-Environ </a:t>
            </a:r>
            <a:r>
              <a:rPr lang="ko-KR" altLang="en-US" dirty="0"/>
              <a:t>변수를 환경 포인터라고 부르고</a:t>
            </a:r>
            <a:r>
              <a:rPr lang="en-US" altLang="ko-KR" dirty="0"/>
              <a:t>, </a:t>
            </a:r>
            <a:r>
              <a:rPr lang="ko-KR" altLang="en-US" dirty="0"/>
              <a:t>포인터들의 목록을 환경 목록</a:t>
            </a:r>
            <a:r>
              <a:rPr lang="en-US" altLang="ko-KR" dirty="0"/>
              <a:t>, </a:t>
            </a:r>
            <a:r>
              <a:rPr lang="ko-KR" altLang="en-US" dirty="0"/>
              <a:t>포인터가 가리키는 문자열을 </a:t>
            </a:r>
            <a:endParaRPr lang="en-US" altLang="ko-KR" dirty="0"/>
          </a:p>
          <a:p>
            <a:r>
              <a:rPr lang="ko-KR" altLang="en-US" dirty="0"/>
              <a:t>환경 문자열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551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7-7 </a:t>
            </a:r>
            <a:r>
              <a:rPr lang="ko-KR" altLang="en-US" sz="3200" dirty="0"/>
              <a:t>환경 목록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환경 목록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53554-BE42-4A83-A956-D4403E24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6" y="1200149"/>
            <a:ext cx="6603624" cy="5514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59EBAE-A9DB-4A81-A8DB-977959B0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2" y="2671169"/>
            <a:ext cx="4305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7-8 </a:t>
            </a:r>
            <a:r>
              <a:rPr lang="ko-KR" altLang="en-US" sz="3200" dirty="0"/>
              <a:t>환경 변수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F93A32-CF95-4B4A-AC04-78DF39AE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4AC9D-831D-4230-8F23-E3356DBA0777}"/>
              </a:ext>
            </a:extLst>
          </p:cNvPr>
          <p:cNvSpPr txBox="1"/>
          <p:nvPr/>
        </p:nvSpPr>
        <p:spPr>
          <a:xfrm>
            <a:off x="3148821" y="505590"/>
            <a:ext cx="3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이름</a:t>
            </a:r>
            <a:r>
              <a:rPr lang="en-US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값 형태로 거의 이루어짐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57E131-6A91-4984-8108-D2A4009F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4" y="1934070"/>
            <a:ext cx="3333750" cy="1733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976FF7-3C88-4393-9A44-627AB77FFB26}"/>
              </a:ext>
            </a:extLst>
          </p:cNvPr>
          <p:cNvSpPr txBox="1"/>
          <p:nvPr/>
        </p:nvSpPr>
        <p:spPr>
          <a:xfrm>
            <a:off x="1149292" y="1333850"/>
            <a:ext cx="3254928" cy="37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getenv</a:t>
            </a:r>
            <a:r>
              <a:rPr lang="ko-KR" altLang="en-US" b="1" dirty="0"/>
              <a:t>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C65BE-19AD-4D32-829D-691D190CCFD9}"/>
              </a:ext>
            </a:extLst>
          </p:cNvPr>
          <p:cNvSpPr txBox="1"/>
          <p:nvPr/>
        </p:nvSpPr>
        <p:spPr>
          <a:xfrm>
            <a:off x="1149292" y="3858936"/>
            <a:ext cx="1038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 이름을 가지는 환경변수에 저장된 값을 </a:t>
            </a:r>
            <a:r>
              <a:rPr lang="ko-KR" altLang="en-US" dirty="0" err="1"/>
              <a:t>읽어옴</a:t>
            </a:r>
            <a:endParaRPr lang="en-US" altLang="ko-KR" dirty="0"/>
          </a:p>
          <a:p>
            <a:r>
              <a:rPr lang="ko-KR" altLang="en-US" dirty="0"/>
              <a:t>환경 변수는 </a:t>
            </a:r>
            <a:r>
              <a:rPr lang="en-US" altLang="ko-KR" b="1" dirty="0"/>
              <a:t>key=value </a:t>
            </a:r>
            <a:r>
              <a:rPr lang="ko-KR" altLang="en-US" dirty="0"/>
              <a:t>형태로 저장되며</a:t>
            </a:r>
            <a:r>
              <a:rPr lang="en-US" altLang="ko-KR" dirty="0"/>
              <a:t>, </a:t>
            </a:r>
            <a:r>
              <a:rPr lang="en-US" altLang="ko-KR" dirty="0" err="1"/>
              <a:t>getenv</a:t>
            </a:r>
            <a:r>
              <a:rPr lang="en-US" altLang="ko-KR" dirty="0"/>
              <a:t>()</a:t>
            </a:r>
            <a:r>
              <a:rPr lang="ko-KR" altLang="en-US" dirty="0"/>
              <a:t>의 인자로 들어가는 </a:t>
            </a:r>
            <a:r>
              <a:rPr lang="en-US" altLang="ko-KR" dirty="0"/>
              <a:t>name</a:t>
            </a:r>
            <a:r>
              <a:rPr lang="ko-KR" altLang="en-US" dirty="0"/>
              <a:t>은 </a:t>
            </a:r>
            <a:r>
              <a:rPr lang="en-US" altLang="ko-KR" dirty="0"/>
              <a:t>key</a:t>
            </a:r>
            <a:r>
              <a:rPr lang="ko-KR" altLang="en-US" dirty="0"/>
              <a:t>의 이름임</a:t>
            </a:r>
            <a:endParaRPr lang="en-US" altLang="ko-KR" dirty="0"/>
          </a:p>
          <a:p>
            <a:r>
              <a:rPr lang="ko-KR" altLang="en-US" dirty="0"/>
              <a:t>일치하는 </a:t>
            </a:r>
            <a:r>
              <a:rPr lang="en-US" altLang="ko-KR" dirty="0"/>
              <a:t>name</a:t>
            </a:r>
            <a:r>
              <a:rPr lang="ko-KR" altLang="en-US" dirty="0"/>
              <a:t>을 가지는 환경변수가 있다면 </a:t>
            </a:r>
            <a:r>
              <a:rPr lang="ko-KR" altLang="en-US" b="1" dirty="0"/>
              <a:t>값</a:t>
            </a:r>
            <a:r>
              <a:rPr lang="ko-KR" altLang="en-US" dirty="0"/>
              <a:t>을 되돌려주고 없으면 </a:t>
            </a:r>
            <a:r>
              <a:rPr lang="en-US" altLang="ko-KR" dirty="0"/>
              <a:t>NULL</a:t>
            </a:r>
            <a:r>
              <a:rPr lang="ko-KR" altLang="en-US" dirty="0"/>
              <a:t>을 반환</a:t>
            </a:r>
          </a:p>
        </p:txBody>
      </p:sp>
    </p:spTree>
    <p:extLst>
      <p:ext uri="{BB962C8B-B14F-4D97-AF65-F5344CB8AC3E}">
        <p14:creationId xmlns:p14="http://schemas.microsoft.com/office/powerpoint/2010/main" val="85933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7-8 </a:t>
            </a:r>
            <a:r>
              <a:rPr lang="ko-KR" altLang="en-US" sz="3200" dirty="0"/>
              <a:t>환경 변수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F93A32-CF95-4B4A-AC04-78DF39AE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4AC9D-831D-4230-8F23-E3356DBA0777}"/>
              </a:ext>
            </a:extLst>
          </p:cNvPr>
          <p:cNvSpPr txBox="1"/>
          <p:nvPr/>
        </p:nvSpPr>
        <p:spPr>
          <a:xfrm>
            <a:off x="3148821" y="505590"/>
            <a:ext cx="3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이름</a:t>
            </a:r>
            <a:r>
              <a:rPr lang="en-US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값 형태로 거의 이루어짐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7E0EAA-756F-48E9-BF44-D16BFCB9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96" y="1214505"/>
            <a:ext cx="7239404" cy="3561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83068-C3E1-430C-9646-1A064B54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96" y="5115992"/>
            <a:ext cx="9086850" cy="12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1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7-8 </a:t>
            </a:r>
            <a:r>
              <a:rPr lang="ko-KR" altLang="en-US" sz="3200" dirty="0"/>
              <a:t>환경 변수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F93A32-CF95-4B4A-AC04-78DF39AE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4AC9D-831D-4230-8F23-E3356DBA0777}"/>
              </a:ext>
            </a:extLst>
          </p:cNvPr>
          <p:cNvSpPr txBox="1"/>
          <p:nvPr/>
        </p:nvSpPr>
        <p:spPr>
          <a:xfrm>
            <a:off x="3148821" y="505590"/>
            <a:ext cx="39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이름</a:t>
            </a:r>
            <a:r>
              <a:rPr lang="en-US" altLang="ko-KR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=</a:t>
            </a:r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-apple-system"/>
              </a:rPr>
              <a:t>값 형태로 거의 이루어짐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76FF7-3C88-4393-9A44-627AB77FFB26}"/>
              </a:ext>
            </a:extLst>
          </p:cNvPr>
          <p:cNvSpPr txBox="1"/>
          <p:nvPr/>
        </p:nvSpPr>
        <p:spPr>
          <a:xfrm>
            <a:off x="1149292" y="1333850"/>
            <a:ext cx="3254928" cy="37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Setenv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5C65BE-19AD-4D32-829D-691D190CCFD9}"/>
              </a:ext>
            </a:extLst>
          </p:cNvPr>
          <p:cNvSpPr txBox="1"/>
          <p:nvPr/>
        </p:nvSpPr>
        <p:spPr>
          <a:xfrm>
            <a:off x="1149292" y="3858936"/>
            <a:ext cx="1038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=</a:t>
            </a:r>
            <a:r>
              <a:rPr lang="ko-KR" altLang="en-US" dirty="0"/>
              <a:t>값 형태의 문자열을 받아서 그것을 환경 목록에 넣음</a:t>
            </a:r>
            <a:endParaRPr lang="en-US" altLang="ko-KR" dirty="0"/>
          </a:p>
          <a:p>
            <a:r>
              <a:rPr lang="ko-KR" altLang="en-US" dirty="0"/>
              <a:t>이름이 이미 존재하면 기존 정의가 먼저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DD74A-CE4D-4661-B9AD-03CFAEFE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71" y="1669169"/>
            <a:ext cx="2771775" cy="1047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2548E8-2240-472F-9BC4-11EAEE4D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1600337"/>
            <a:ext cx="3714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1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7520" y="1109751"/>
            <a:ext cx="332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48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4018" y="1257951"/>
            <a:ext cx="2777041" cy="923330"/>
            <a:chOff x="1012875" y="3615397"/>
            <a:chExt cx="2777041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07</a:t>
              </a:r>
              <a:endParaRPr lang="ko-KR" altLang="en-US" sz="5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프로세스 환경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9BC8A4-C812-4E57-B6F8-895DCA182A90}"/>
              </a:ext>
            </a:extLst>
          </p:cNvPr>
          <p:cNvSpPr txBox="1"/>
          <p:nvPr/>
        </p:nvSpPr>
        <p:spPr>
          <a:xfrm>
            <a:off x="655361" y="2181281"/>
            <a:ext cx="3597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7-1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/>
              <a:t>7-2 </a:t>
            </a:r>
            <a:r>
              <a:rPr lang="ko-KR" altLang="en-US" dirty="0"/>
              <a:t>프로세스 종료</a:t>
            </a:r>
            <a:endParaRPr lang="en-US" altLang="ko-KR" dirty="0"/>
          </a:p>
          <a:p>
            <a:r>
              <a:rPr lang="en-US" altLang="ko-KR" dirty="0"/>
              <a:t>7-3 C </a:t>
            </a:r>
            <a:r>
              <a:rPr lang="ko-KR" altLang="en-US" dirty="0"/>
              <a:t>프로그램의 메모리 구성</a:t>
            </a:r>
            <a:endParaRPr lang="en-US" altLang="ko-KR" dirty="0"/>
          </a:p>
          <a:p>
            <a:r>
              <a:rPr lang="en-US" altLang="ko-KR" dirty="0"/>
              <a:t>7-4 </a:t>
            </a:r>
            <a:r>
              <a:rPr lang="ko-KR" altLang="en-US" dirty="0"/>
              <a:t>공유 라이브러리</a:t>
            </a:r>
            <a:endParaRPr lang="en-US" altLang="ko-KR" dirty="0"/>
          </a:p>
          <a:p>
            <a:r>
              <a:rPr lang="en-US" altLang="ko-KR" dirty="0"/>
              <a:t>7-5 </a:t>
            </a:r>
            <a:r>
              <a:rPr lang="ko-KR" altLang="en-US" dirty="0"/>
              <a:t>메모리 할당</a:t>
            </a:r>
            <a:endParaRPr lang="en-US" altLang="ko-KR" dirty="0"/>
          </a:p>
          <a:p>
            <a:r>
              <a:rPr lang="en-US" altLang="ko-KR" dirty="0"/>
              <a:t>7-6 </a:t>
            </a:r>
            <a:r>
              <a:rPr lang="ko-KR" altLang="en-US" dirty="0" err="1"/>
              <a:t>명령줄</a:t>
            </a:r>
            <a:r>
              <a:rPr lang="ko-KR" altLang="en-US" dirty="0"/>
              <a:t> 인수들</a:t>
            </a:r>
            <a:endParaRPr lang="en-US" altLang="ko-KR" dirty="0"/>
          </a:p>
          <a:p>
            <a:r>
              <a:rPr lang="en-US" altLang="ko-KR" dirty="0"/>
              <a:t>7-7 </a:t>
            </a:r>
            <a:r>
              <a:rPr lang="ko-KR" altLang="en-US" dirty="0"/>
              <a:t>환경 목록</a:t>
            </a:r>
            <a:endParaRPr lang="en-US" altLang="ko-KR" dirty="0"/>
          </a:p>
          <a:p>
            <a:r>
              <a:rPr lang="en-US" altLang="ko-KR" dirty="0"/>
              <a:t>7-8</a:t>
            </a:r>
            <a:r>
              <a:rPr lang="ko-KR" altLang="en-US" dirty="0"/>
              <a:t> 환경 변수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7-8 </a:t>
            </a:r>
            <a:r>
              <a:rPr lang="ko-KR" altLang="en-US" sz="3200" dirty="0"/>
              <a:t>환경 변수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F93A32-CF95-4B4A-AC04-78DF39AE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AD4276-7802-4CBF-B9F6-5AE4C98F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98" y="147637"/>
            <a:ext cx="5287716" cy="6562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7C34B5-DEB3-485C-8774-F03E823C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1" y="1362075"/>
            <a:ext cx="5219700" cy="50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87941"/>
              </p:ext>
            </p:extLst>
          </p:nvPr>
        </p:nvGraphicFramePr>
        <p:xfrm>
          <a:off x="779975" y="5122854"/>
          <a:ext cx="43969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형남공학관 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424 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세미나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62243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8744" y="3321106"/>
            <a:ext cx="458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프로세스 환경</a:t>
            </a:r>
          </a:p>
        </p:txBody>
      </p:sp>
    </p:spTree>
    <p:extLst>
      <p:ext uri="{BB962C8B-B14F-4D97-AF65-F5344CB8AC3E}">
        <p14:creationId xmlns:p14="http://schemas.microsoft.com/office/powerpoint/2010/main" val="40608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7.1</a:t>
            </a:r>
            <a:r>
              <a:rPr lang="ko-KR" altLang="en-US" sz="3200" dirty="0"/>
              <a:t> 소개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98467" y="1551471"/>
            <a:ext cx="7398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프로세스란</a:t>
            </a:r>
            <a:r>
              <a:rPr lang="en-US" altLang="ko-KR" sz="2000" b="1" dirty="0"/>
              <a:t>?</a:t>
            </a:r>
          </a:p>
          <a:p>
            <a:endParaRPr lang="en-US" altLang="ko-KR" sz="2000" b="1" dirty="0"/>
          </a:p>
          <a:p>
            <a:r>
              <a:rPr lang="ko-KR" altLang="ko-KR" sz="2000" b="1" dirty="0" err="1">
                <a:latin typeface="Arial Unicode MS"/>
                <a:ea typeface="Terminal"/>
              </a:rPr>
              <a:t>실행중에</a:t>
            </a:r>
            <a:r>
              <a:rPr lang="ko-KR" altLang="ko-KR" sz="2000" b="1" dirty="0">
                <a:latin typeface="Arial Unicode MS"/>
                <a:ea typeface="Terminal"/>
              </a:rPr>
              <a:t> 있는 프로그램(</a:t>
            </a:r>
            <a:r>
              <a:rPr lang="ko-KR" altLang="ko-KR" sz="2000" b="1" dirty="0" err="1">
                <a:latin typeface="Arial Unicode MS"/>
                <a:ea typeface="Terminal"/>
              </a:rPr>
              <a:t>Program</a:t>
            </a:r>
            <a:r>
              <a:rPr lang="ko-KR" altLang="ko-KR" sz="2000" b="1" dirty="0">
                <a:latin typeface="Arial Unicode MS"/>
                <a:ea typeface="Terminal"/>
              </a:rPr>
              <a:t>)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5DC39-CA99-4B8A-898F-DAB521C550CF}"/>
              </a:ext>
            </a:extLst>
          </p:cNvPr>
          <p:cNvSpPr txBox="1"/>
          <p:nvPr/>
        </p:nvSpPr>
        <p:spPr>
          <a:xfrm>
            <a:off x="898467" y="3105834"/>
            <a:ext cx="1115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장에서 프로세스 제어를 위한 기본 수단들을 살펴보기 전에</a:t>
            </a:r>
            <a:r>
              <a:rPr lang="en-US" altLang="ko-KR" dirty="0"/>
              <a:t>, </a:t>
            </a:r>
            <a:r>
              <a:rPr lang="ko-KR" altLang="en-US" dirty="0"/>
              <a:t>먼저 하나의 프로세스가 실행되는 환경을 파악할 필요가 있음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</p:spTree>
    <p:extLst>
      <p:ext uri="{BB962C8B-B14F-4D97-AF65-F5344CB8AC3E}">
        <p14:creationId xmlns:p14="http://schemas.microsoft.com/office/powerpoint/2010/main" val="4890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7-2 </a:t>
            </a:r>
            <a:r>
              <a:rPr lang="ko-KR" altLang="en-US" sz="3200" dirty="0"/>
              <a:t>프로세스 종료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정상적인 종료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AE35C-D05F-497C-9CDD-17F920322B65}"/>
              </a:ext>
            </a:extLst>
          </p:cNvPr>
          <p:cNvSpPr txBox="1"/>
          <p:nvPr/>
        </p:nvSpPr>
        <p:spPr>
          <a:xfrm>
            <a:off x="898467" y="1710687"/>
            <a:ext cx="11156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Main</a:t>
            </a:r>
            <a:r>
              <a:rPr lang="ko-KR" altLang="en-US" dirty="0"/>
              <a:t> 함수의 반환  </a:t>
            </a:r>
            <a:r>
              <a:rPr lang="en-US" altLang="ko-KR" dirty="0"/>
              <a:t>-&gt; exit(main(</a:t>
            </a:r>
            <a:r>
              <a:rPr lang="en-US" altLang="ko-KR" dirty="0" err="1"/>
              <a:t>argc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argv</a:t>
            </a:r>
            <a:r>
              <a:rPr lang="en-US" altLang="ko-KR" dirty="0"/>
              <a:t>))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Exit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_exit, _Exit 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마지막 스레드를 시작한 스레드 시동 루틴의 반환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마지막 스레드의 </a:t>
            </a:r>
            <a:r>
              <a:rPr lang="en-US" altLang="ko-KR" dirty="0" err="1"/>
              <a:t>pthread_exit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47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7-2 </a:t>
            </a:r>
            <a:r>
              <a:rPr lang="ko-KR" altLang="en-US" sz="3200" dirty="0"/>
              <a:t>프로세스 종료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정상적인 종료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A948C2-47D7-4EA6-B74B-E650D35F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74" y="397869"/>
            <a:ext cx="3959448" cy="1753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187295-0201-4173-9715-E427E202BE5B}"/>
              </a:ext>
            </a:extLst>
          </p:cNvPr>
          <p:cNvSpPr txBox="1"/>
          <p:nvPr/>
        </p:nvSpPr>
        <p:spPr>
          <a:xfrm>
            <a:off x="915122" y="1897832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exit()</a:t>
            </a:r>
            <a:r>
              <a:rPr lang="ko-KR" altLang="en-US" dirty="0"/>
              <a:t>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2C129-5E40-4439-9047-A1FC86E04ACE}"/>
              </a:ext>
            </a:extLst>
          </p:cNvPr>
          <p:cNvSpPr txBox="1"/>
          <p:nvPr/>
        </p:nvSpPr>
        <p:spPr>
          <a:xfrm>
            <a:off x="881541" y="3213849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_exit()</a:t>
            </a:r>
            <a:r>
              <a:rPr lang="ko-KR" altLang="en-US" dirty="0"/>
              <a:t> 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7803E-293B-44A7-BFD8-45CA73343A57}"/>
              </a:ext>
            </a:extLst>
          </p:cNvPr>
          <p:cNvSpPr txBox="1"/>
          <p:nvPr/>
        </p:nvSpPr>
        <p:spPr>
          <a:xfrm>
            <a:off x="915122" y="2256345"/>
            <a:ext cx="1073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표준 입출력 버퍼를 비운다</a:t>
            </a:r>
            <a:endParaRPr lang="en-US" altLang="ko-KR" dirty="0"/>
          </a:p>
          <a:p>
            <a:r>
              <a:rPr lang="en-US" altLang="ko-KR" dirty="0"/>
              <a:t>Int status</a:t>
            </a:r>
            <a:r>
              <a:rPr lang="ko-KR" altLang="en-US" dirty="0"/>
              <a:t>는 프로세스의 </a:t>
            </a:r>
            <a:r>
              <a:rPr lang="ko-KR" altLang="en-US" dirty="0" err="1"/>
              <a:t>리턴값</a:t>
            </a:r>
            <a:r>
              <a:rPr lang="en-US" altLang="ko-KR" dirty="0"/>
              <a:t>(</a:t>
            </a:r>
            <a:r>
              <a:rPr lang="ko-KR" altLang="en-US" dirty="0" err="1"/>
              <a:t>메인함수의</a:t>
            </a:r>
            <a:r>
              <a:rPr lang="ko-KR" altLang="en-US" dirty="0"/>
              <a:t> </a:t>
            </a:r>
            <a:r>
              <a:rPr lang="ko-KR" altLang="en-US" dirty="0" err="1"/>
              <a:t>반환값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67421B-E55D-46BE-BF60-EC39E93A0956}"/>
              </a:ext>
            </a:extLst>
          </p:cNvPr>
          <p:cNvSpPr/>
          <p:nvPr/>
        </p:nvSpPr>
        <p:spPr>
          <a:xfrm>
            <a:off x="4655890" y="1194770"/>
            <a:ext cx="2290194" cy="181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F39EF-9831-4F74-A9D3-094DB3C4F24D}"/>
              </a:ext>
            </a:extLst>
          </p:cNvPr>
          <p:cNvSpPr txBox="1"/>
          <p:nvPr/>
        </p:nvSpPr>
        <p:spPr>
          <a:xfrm>
            <a:off x="881541" y="3766812"/>
            <a:ext cx="1073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표준 입출력 버퍼를 비우지 않고 바로 커널로 리턴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304E7-1EC6-42AF-A2F4-D2FB3EF9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48" y="2021747"/>
            <a:ext cx="3705225" cy="44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7-2 </a:t>
            </a:r>
            <a:r>
              <a:rPr lang="ko-KR" altLang="en-US" sz="3200" dirty="0"/>
              <a:t>프로세스 종료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정상적인 종료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87295-0201-4173-9715-E427E202BE5B}"/>
              </a:ext>
            </a:extLst>
          </p:cNvPr>
          <p:cNvSpPr txBox="1"/>
          <p:nvPr/>
        </p:nvSpPr>
        <p:spPr>
          <a:xfrm>
            <a:off x="863408" y="1864731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Atexit</a:t>
            </a:r>
            <a:r>
              <a:rPr lang="en-US" altLang="ko-KR" dirty="0"/>
              <a:t>()</a:t>
            </a:r>
            <a:r>
              <a:rPr lang="ko-KR" altLang="en-US" dirty="0"/>
              <a:t>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7803E-293B-44A7-BFD8-45CA73343A57}"/>
              </a:ext>
            </a:extLst>
          </p:cNvPr>
          <p:cNvSpPr txBox="1"/>
          <p:nvPr/>
        </p:nvSpPr>
        <p:spPr>
          <a:xfrm>
            <a:off x="869338" y="2237577"/>
            <a:ext cx="1073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>
                <a:latin typeface="Arial Unicode MS"/>
              </a:rPr>
              <a:t>exit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handler를</a:t>
            </a:r>
            <a:r>
              <a:rPr lang="ko-KR" altLang="ko-KR" dirty="0">
                <a:latin typeface="Arial Unicode MS"/>
              </a:rPr>
              <a:t> 등록하는 함수</a:t>
            </a:r>
            <a:endParaRPr lang="en-US" altLang="ko-KR" dirty="0">
              <a:latin typeface="Arial Unicode MS"/>
            </a:endParaRPr>
          </a:p>
          <a:p>
            <a:r>
              <a:rPr lang="ko-KR" altLang="ko-KR" dirty="0">
                <a:latin typeface="Arial Unicode MS"/>
              </a:rPr>
              <a:t>프로그램이 종료될 때(</a:t>
            </a:r>
            <a:r>
              <a:rPr lang="ko-KR" altLang="ko-KR" dirty="0" err="1">
                <a:latin typeface="Arial Unicode MS"/>
              </a:rPr>
              <a:t>exit</a:t>
            </a:r>
            <a:r>
              <a:rPr lang="ko-KR" altLang="ko-KR" dirty="0">
                <a:latin typeface="Arial Unicode MS"/>
              </a:rPr>
              <a:t>()이 호출되었을 때) 수행하는 함수들을 등록하는 함수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67421B-E55D-46BE-BF60-EC39E93A0956}"/>
              </a:ext>
            </a:extLst>
          </p:cNvPr>
          <p:cNvSpPr/>
          <p:nvPr/>
        </p:nvSpPr>
        <p:spPr>
          <a:xfrm>
            <a:off x="4655890" y="1194770"/>
            <a:ext cx="2290194" cy="181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304E7-1EC6-42AF-A2F4-D2FB3EF9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74" y="2883908"/>
            <a:ext cx="4177020" cy="3394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0F9306-F778-4171-A8ED-CF0F5507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7" y="3946840"/>
            <a:ext cx="1724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1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7-2 </a:t>
            </a:r>
            <a:r>
              <a:rPr lang="ko-KR" altLang="en-US" sz="3200" dirty="0"/>
              <a:t>프로세스 종료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11168-C759-4A26-AD6D-C4D112E40CC8}"/>
              </a:ext>
            </a:extLst>
          </p:cNvPr>
          <p:cNvSpPr txBox="1"/>
          <p:nvPr/>
        </p:nvSpPr>
        <p:spPr>
          <a:xfrm>
            <a:off x="806188" y="2120299"/>
            <a:ext cx="11156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Abort </a:t>
            </a:r>
            <a:r>
              <a:rPr lang="ko-KR" altLang="en-US" dirty="0"/>
              <a:t>호출</a:t>
            </a:r>
            <a:r>
              <a:rPr lang="en-US" altLang="ko-KR" dirty="0"/>
              <a:t>(SIGABRT </a:t>
            </a:r>
            <a:r>
              <a:rPr lang="ko-KR" altLang="en-US" dirty="0"/>
              <a:t>시그널을 발생하는 함수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신호를 받음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마지막 스레드가 취소 요청에 반응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비정상적인 종료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4624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747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7-3 C </a:t>
            </a:r>
            <a:r>
              <a:rPr lang="ko-KR" altLang="en-US" sz="3200" dirty="0"/>
              <a:t>프로그램의 메모리 구성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A9E6-7F01-4A62-AE72-4C0991E706CA}"/>
              </a:ext>
            </a:extLst>
          </p:cNvPr>
          <p:cNvSpPr txBox="1"/>
          <p:nvPr/>
        </p:nvSpPr>
        <p:spPr>
          <a:xfrm>
            <a:off x="881541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 </a:t>
            </a:r>
            <a:r>
              <a:rPr lang="ko-KR" altLang="en-US" sz="2000" b="1" dirty="0"/>
              <a:t>프로그램의 메모리 구성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6435C6-C7CA-4C32-835F-7C46F153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4" y="2088859"/>
            <a:ext cx="3769410" cy="415670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549A01-10B7-4B14-8EFE-9999C6DEB0D6}"/>
              </a:ext>
            </a:extLst>
          </p:cNvPr>
          <p:cNvSpPr/>
          <p:nvPr/>
        </p:nvSpPr>
        <p:spPr>
          <a:xfrm>
            <a:off x="3881265" y="2088859"/>
            <a:ext cx="81988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텍스트 구역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(text segment) : CPU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가 실행하는 기계어 명령들이 저장되는 구역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-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자료 구역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(data segment)</a:t>
            </a:r>
          </a:p>
          <a:p>
            <a:pPr lvl="1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-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초기화된 자료 구역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(initialized data segment) 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초기화되는 변수들을 담은 자료 구역</a:t>
            </a:r>
          </a:p>
          <a:p>
            <a:pPr lvl="2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-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예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초기화된 전역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/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정적 변수</a:t>
            </a:r>
          </a:p>
          <a:p>
            <a:pPr lvl="1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-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초기화되지 않은 자료 구역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bss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)(uninitialized data segment) 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초기화되지 않는 변수들을 저장하는 구역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구역의 자료는 프로그램 실행 전에 커널이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0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또는 널 포인터로 초기화 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1200150" lvl="2" indent="-285750">
              <a:buFontTx/>
              <a:buChar char="-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예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초기화되지 않은 전역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/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정적 변수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1200150" lvl="2" indent="-285750">
              <a:buFontTx/>
              <a:buChar char="-"/>
            </a:pPr>
            <a:endParaRPr lang="ko-KR" alt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-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스택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(stack) 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함수가 호출될 때마다 호출 관련 정보와 지역 변수들이 저장되는 구역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예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지역 변수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지역 함수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매개 변수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Tx/>
              <a:buChar char="-"/>
            </a:pPr>
            <a:endParaRPr lang="ko-KR" alt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-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힙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(heap) 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동적 메모리 할당이 주로 일어나는 구역</a:t>
            </a:r>
            <a:endParaRPr lang="ko-KR" altLang="en-US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475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691</Words>
  <Application>Microsoft Office PowerPoint</Application>
  <PresentationFormat>와이드스크린</PresentationFormat>
  <Paragraphs>149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-apple-system</vt:lpstr>
      <vt:lpstr>Arial Unicode MS</vt:lpstr>
      <vt:lpstr>Fira Mono</vt:lpstr>
      <vt:lpstr>KoPub돋움체 Bold</vt:lpstr>
      <vt:lpstr>KoPub돋움체 Light</vt:lpstr>
      <vt:lpstr>Terminal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이창한</cp:lastModifiedBy>
  <cp:revision>57</cp:revision>
  <dcterms:created xsi:type="dcterms:W3CDTF">2020-08-18T14:02:52Z</dcterms:created>
  <dcterms:modified xsi:type="dcterms:W3CDTF">2022-06-12T14:19:24Z</dcterms:modified>
</cp:coreProperties>
</file>