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85" r:id="rId12"/>
    <p:sldId id="286" r:id="rId13"/>
    <p:sldId id="288" r:id="rId14"/>
    <p:sldId id="289" r:id="rId15"/>
    <p:sldId id="283" r:id="rId16"/>
    <p:sldId id="287" r:id="rId17"/>
    <p:sldId id="284" r:id="rId18"/>
    <p:sldId id="290" r:id="rId19"/>
    <p:sldId id="291" r:id="rId20"/>
    <p:sldId id="293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AF"/>
    <a:srgbClr val="4C4747"/>
    <a:srgbClr val="FEC9B8"/>
    <a:srgbClr val="FD6231"/>
    <a:srgbClr val="C8E4E5"/>
    <a:srgbClr val="FE9E7E"/>
    <a:srgbClr val="C4C8C9"/>
    <a:srgbClr val="B1B3B2"/>
    <a:srgbClr val="C6CACB"/>
    <a:srgbClr val="C7C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ffc1d3e1327edef" providerId="LiveId" clId="{A61D92D1-748C-4B0B-A5A4-35663C7B84F6}"/>
    <pc:docChg chg="undo custSel addSld delSld modSld">
      <pc:chgData name="" userId="cffc1d3e1327edef" providerId="LiveId" clId="{A61D92D1-748C-4B0B-A5A4-35663C7B84F6}" dt="2022-06-12T15:23:08.359" v="3293" actId="20577"/>
      <pc:docMkLst>
        <pc:docMk/>
      </pc:docMkLst>
      <pc:sldChg chg="modSp">
        <pc:chgData name="" userId="cffc1d3e1327edef" providerId="LiveId" clId="{A61D92D1-748C-4B0B-A5A4-35663C7B84F6}" dt="2022-06-12T13:40:19.407" v="614"/>
        <pc:sldMkLst>
          <pc:docMk/>
          <pc:sldMk cId="3557187771" sldId="258"/>
        </pc:sldMkLst>
        <pc:spChg chg="mod">
          <ac:chgData name="" userId="cffc1d3e1327edef" providerId="LiveId" clId="{A61D92D1-748C-4B0B-A5A4-35663C7B84F6}" dt="2022-06-12T13:40:19.407" v="614"/>
          <ac:spMkLst>
            <pc:docMk/>
            <pc:sldMk cId="3557187771" sldId="258"/>
            <ac:spMk id="2" creationId="{A09BC8A4-C812-4E57-B6F8-895DCA182A90}"/>
          </ac:spMkLst>
        </pc:spChg>
        <pc:spChg chg="mod">
          <ac:chgData name="" userId="cffc1d3e1327edef" providerId="LiveId" clId="{A61D92D1-748C-4B0B-A5A4-35663C7B84F6}" dt="2022-06-12T13:32:02.431" v="96" actId="20577"/>
          <ac:spMkLst>
            <pc:docMk/>
            <pc:sldMk cId="3557187771" sldId="258"/>
            <ac:spMk id="12" creationId="{00000000-0000-0000-0000-000000000000}"/>
          </ac:spMkLst>
        </pc:spChg>
        <pc:spChg chg="mod">
          <ac:chgData name="" userId="cffc1d3e1327edef" providerId="LiveId" clId="{A61D92D1-748C-4B0B-A5A4-35663C7B84F6}" dt="2022-06-12T13:32:01.592" v="94"/>
          <ac:spMkLst>
            <pc:docMk/>
            <pc:sldMk cId="3557187771" sldId="258"/>
            <ac:spMk id="14" creationId="{00000000-0000-0000-0000-000000000000}"/>
          </ac:spMkLst>
        </pc:spChg>
        <pc:grpChg chg="mod">
          <ac:chgData name="" userId="cffc1d3e1327edef" providerId="LiveId" clId="{A61D92D1-748C-4B0B-A5A4-35663C7B84F6}" dt="2022-06-12T13:28:33.093" v="79" actId="1076"/>
          <ac:grpSpMkLst>
            <pc:docMk/>
            <pc:sldMk cId="3557187771" sldId="258"/>
            <ac:grpSpMk id="17" creationId="{00000000-0000-0000-0000-000000000000}"/>
          </ac:grpSpMkLst>
        </pc:grpChg>
      </pc:sldChg>
      <pc:sldChg chg="modSp">
        <pc:chgData name="" userId="cffc1d3e1327edef" providerId="LiveId" clId="{A61D92D1-748C-4B0B-A5A4-35663C7B84F6}" dt="2022-06-12T14:13:26.183" v="1328" actId="20577"/>
        <pc:sldMkLst>
          <pc:docMk/>
          <pc:sldMk cId="377220660" sldId="265"/>
        </pc:sldMkLst>
        <pc:spChg chg="mod">
          <ac:chgData name="" userId="cffc1d3e1327edef" providerId="LiveId" clId="{A61D92D1-748C-4B0B-A5A4-35663C7B84F6}" dt="2022-06-12T14:13:26.183" v="1328" actId="20577"/>
          <ac:spMkLst>
            <pc:docMk/>
            <pc:sldMk cId="377220660" sldId="265"/>
            <ac:spMk id="14" creationId="{00000000-0000-0000-0000-000000000000}"/>
          </ac:spMkLst>
        </pc:spChg>
      </pc:sldChg>
      <pc:sldChg chg="modSp">
        <pc:chgData name="" userId="cffc1d3e1327edef" providerId="LiveId" clId="{A61D92D1-748C-4B0B-A5A4-35663C7B84F6}" dt="2022-06-12T13:40:07.546" v="601"/>
        <pc:sldMkLst>
          <pc:docMk/>
          <pc:sldMk cId="4060810569" sldId="267"/>
        </pc:sldMkLst>
        <pc:spChg chg="mod">
          <ac:chgData name="" userId="cffc1d3e1327edef" providerId="LiveId" clId="{A61D92D1-748C-4B0B-A5A4-35663C7B84F6}" dt="2022-06-12T13:40:03.356" v="593" actId="20577"/>
          <ac:spMkLst>
            <pc:docMk/>
            <pc:sldMk cId="4060810569" sldId="267"/>
            <ac:spMk id="4" creationId="{00000000-0000-0000-0000-000000000000}"/>
          </ac:spMkLst>
        </pc:spChg>
        <pc:spChg chg="mod">
          <ac:chgData name="" userId="cffc1d3e1327edef" providerId="LiveId" clId="{A61D92D1-748C-4B0B-A5A4-35663C7B84F6}" dt="2022-06-12T13:40:07.546" v="601"/>
          <ac:spMkLst>
            <pc:docMk/>
            <pc:sldMk cId="4060810569" sldId="267"/>
            <ac:spMk id="6" creationId="{00000000-0000-0000-0000-000000000000}"/>
          </ac:spMkLst>
        </pc:spChg>
      </pc:sldChg>
      <pc:sldChg chg="delSp modSp">
        <pc:chgData name="" userId="cffc1d3e1327edef" providerId="LiveId" clId="{A61D92D1-748C-4B0B-A5A4-35663C7B84F6}" dt="2022-06-12T13:34:04.771" v="369"/>
        <pc:sldMkLst>
          <pc:docMk/>
          <pc:sldMk cId="489094863" sldId="275"/>
        </pc:sldMkLst>
        <pc:spChg chg="del">
          <ac:chgData name="" userId="cffc1d3e1327edef" providerId="LiveId" clId="{A61D92D1-748C-4B0B-A5A4-35663C7B84F6}" dt="2022-06-12T13:33:14.474" v="101" actId="478"/>
          <ac:spMkLst>
            <pc:docMk/>
            <pc:sldMk cId="489094863" sldId="275"/>
            <ac:spMk id="7" creationId="{ECEE9263-9F82-4336-BBBA-42E5BD4B480E}"/>
          </ac:spMkLst>
        </pc:spChg>
        <pc:spChg chg="mod">
          <ac:chgData name="" userId="cffc1d3e1327edef" providerId="LiveId" clId="{A61D92D1-748C-4B0B-A5A4-35663C7B84F6}" dt="2022-06-12T13:34:04.771" v="369"/>
          <ac:spMkLst>
            <pc:docMk/>
            <pc:sldMk cId="489094863" sldId="275"/>
            <ac:spMk id="8" creationId="{3225DC39-CA99-4B8A-898F-DAB521C550CF}"/>
          </ac:spMkLst>
        </pc:spChg>
        <pc:spChg chg="mod">
          <ac:chgData name="" userId="cffc1d3e1327edef" providerId="LiveId" clId="{A61D92D1-748C-4B0B-A5A4-35663C7B84F6}" dt="2022-06-12T13:33:05.814" v="100" actId="20577"/>
          <ac:spMkLst>
            <pc:docMk/>
            <pc:sldMk cId="489094863" sldId="275"/>
            <ac:spMk id="10" creationId="{00000000-0000-0000-0000-000000000000}"/>
          </ac:spMkLst>
        </pc:spChg>
      </pc:sldChg>
      <pc:sldChg chg="addSp modSp">
        <pc:chgData name="" userId="cffc1d3e1327edef" providerId="LiveId" clId="{A61D92D1-748C-4B0B-A5A4-35663C7B84F6}" dt="2022-06-12T13:38:30.542" v="576" actId="1076"/>
        <pc:sldMkLst>
          <pc:docMk/>
          <pc:sldMk cId="2742479402" sldId="277"/>
        </pc:sldMkLst>
        <pc:spChg chg="mod">
          <ac:chgData name="" userId="cffc1d3e1327edef" providerId="LiveId" clId="{A61D92D1-748C-4B0B-A5A4-35663C7B84F6}" dt="2022-06-12T13:35:00.023" v="474" actId="20577"/>
          <ac:spMkLst>
            <pc:docMk/>
            <pc:sldMk cId="2742479402" sldId="277"/>
            <ac:spMk id="7" creationId="{ECEE9263-9F82-4336-BBBA-42E5BD4B480E}"/>
          </ac:spMkLst>
        </pc:spChg>
        <pc:spChg chg="mod">
          <ac:chgData name="" userId="cffc1d3e1327edef" providerId="LiveId" clId="{A61D92D1-748C-4B0B-A5A4-35663C7B84F6}" dt="2022-06-12T13:34:14.953" v="382"/>
          <ac:spMkLst>
            <pc:docMk/>
            <pc:sldMk cId="2742479402" sldId="277"/>
            <ac:spMk id="10" creationId="{00000000-0000-0000-0000-000000000000}"/>
          </ac:spMkLst>
        </pc:spChg>
        <pc:spChg chg="mod">
          <ac:chgData name="" userId="cffc1d3e1327edef" providerId="LiveId" clId="{A61D92D1-748C-4B0B-A5A4-35663C7B84F6}" dt="2022-06-12T13:38:21.050" v="574" actId="113"/>
          <ac:spMkLst>
            <pc:docMk/>
            <pc:sldMk cId="2742479402" sldId="277"/>
            <ac:spMk id="12" creationId="{7B7AE35C-D05F-497C-9CDD-17F920322B65}"/>
          </ac:spMkLst>
        </pc:spChg>
        <pc:picChg chg="add mod">
          <ac:chgData name="" userId="cffc1d3e1327edef" providerId="LiveId" clId="{A61D92D1-748C-4B0B-A5A4-35663C7B84F6}" dt="2022-06-12T13:38:30.542" v="576" actId="1076"/>
          <ac:picMkLst>
            <pc:docMk/>
            <pc:sldMk cId="2742479402" sldId="277"/>
            <ac:picMk id="2" creationId="{E0CAEE85-D16F-4D81-B8D4-04C35191FC35}"/>
          </ac:picMkLst>
        </pc:picChg>
      </pc:sldChg>
      <pc:sldChg chg="addSp delSp modSp add">
        <pc:chgData name="" userId="cffc1d3e1327edef" providerId="LiveId" clId="{A61D92D1-748C-4B0B-A5A4-35663C7B84F6}" dt="2022-06-12T14:09:05.830" v="1312" actId="1076"/>
        <pc:sldMkLst>
          <pc:docMk/>
          <pc:sldMk cId="4252607002" sldId="278"/>
        </pc:sldMkLst>
        <pc:spChg chg="add mod">
          <ac:chgData name="" userId="cffc1d3e1327edef" providerId="LiveId" clId="{A61D92D1-748C-4B0B-A5A4-35663C7B84F6}" dt="2022-06-12T14:09:05.830" v="1312" actId="1076"/>
          <ac:spMkLst>
            <pc:docMk/>
            <pc:sldMk cId="4252607002" sldId="278"/>
            <ac:spMk id="4" creationId="{2CB48E12-6440-4DA8-B0F7-BC8C6D2945A6}"/>
          </ac:spMkLst>
        </pc:spChg>
        <pc:spChg chg="mod">
          <ac:chgData name="" userId="cffc1d3e1327edef" providerId="LiveId" clId="{A61D92D1-748C-4B0B-A5A4-35663C7B84F6}" dt="2022-06-12T13:43:01.746" v="759" actId="14100"/>
          <ac:spMkLst>
            <pc:docMk/>
            <pc:sldMk cId="4252607002" sldId="278"/>
            <ac:spMk id="7" creationId="{ECEE9263-9F82-4336-BBBA-42E5BD4B480E}"/>
          </ac:spMkLst>
        </pc:spChg>
        <pc:spChg chg="mod">
          <ac:chgData name="" userId="cffc1d3e1327edef" providerId="LiveId" clId="{A61D92D1-748C-4B0B-A5A4-35663C7B84F6}" dt="2022-06-12T13:42:10.579" v="646" actId="113"/>
          <ac:spMkLst>
            <pc:docMk/>
            <pc:sldMk cId="4252607002" sldId="278"/>
            <ac:spMk id="10" creationId="{00000000-0000-0000-0000-000000000000}"/>
          </ac:spMkLst>
        </pc:spChg>
        <pc:spChg chg="del">
          <ac:chgData name="" userId="cffc1d3e1327edef" providerId="LiveId" clId="{A61D92D1-748C-4B0B-A5A4-35663C7B84F6}" dt="2022-06-12T13:42:45.184" v="647" actId="478"/>
          <ac:spMkLst>
            <pc:docMk/>
            <pc:sldMk cId="4252607002" sldId="278"/>
            <ac:spMk id="12" creationId="{7B7AE35C-D05F-497C-9CDD-17F920322B65}"/>
          </ac:spMkLst>
        </pc:spChg>
        <pc:spChg chg="add mod">
          <ac:chgData name="" userId="cffc1d3e1327edef" providerId="LiveId" clId="{A61D92D1-748C-4B0B-A5A4-35663C7B84F6}" dt="2022-06-12T13:49:31.024" v="1292" actId="20577"/>
          <ac:spMkLst>
            <pc:docMk/>
            <pc:sldMk cId="4252607002" sldId="278"/>
            <ac:spMk id="13" creationId="{C4F9387E-227C-43C1-BC05-C632A7F16DCD}"/>
          </ac:spMkLst>
        </pc:spChg>
        <pc:picChg chg="del mod">
          <ac:chgData name="" userId="cffc1d3e1327edef" providerId="LiveId" clId="{A61D92D1-748C-4B0B-A5A4-35663C7B84F6}" dt="2022-06-12T13:41:55.740" v="617" actId="478"/>
          <ac:picMkLst>
            <pc:docMk/>
            <pc:sldMk cId="4252607002" sldId="278"/>
            <ac:picMk id="2" creationId="{E0CAEE85-D16F-4D81-B8D4-04C35191FC35}"/>
          </ac:picMkLst>
        </pc:picChg>
        <pc:picChg chg="add mod">
          <ac:chgData name="" userId="cffc1d3e1327edef" providerId="LiveId" clId="{A61D92D1-748C-4B0B-A5A4-35663C7B84F6}" dt="2022-06-12T13:43:15.965" v="761" actId="1076"/>
          <ac:picMkLst>
            <pc:docMk/>
            <pc:sldMk cId="4252607002" sldId="278"/>
            <ac:picMk id="3" creationId="{5523663F-F84B-4834-BBA4-92DC536A4AE4}"/>
          </ac:picMkLst>
        </pc:picChg>
      </pc:sldChg>
      <pc:sldChg chg="addSp delSp modSp add">
        <pc:chgData name="" userId="cffc1d3e1327edef" providerId="LiveId" clId="{A61D92D1-748C-4B0B-A5A4-35663C7B84F6}" dt="2022-06-12T14:18:21.449" v="1598" actId="1076"/>
        <pc:sldMkLst>
          <pc:docMk/>
          <pc:sldMk cId="286804105" sldId="279"/>
        </pc:sldMkLst>
        <pc:spChg chg="del">
          <ac:chgData name="" userId="cffc1d3e1327edef" providerId="LiveId" clId="{A61D92D1-748C-4B0B-A5A4-35663C7B84F6}" dt="2022-06-12T14:08:46.257" v="1303" actId="478"/>
          <ac:spMkLst>
            <pc:docMk/>
            <pc:sldMk cId="286804105" sldId="279"/>
            <ac:spMk id="4" creationId="{2CB48E12-6440-4DA8-B0F7-BC8C6D2945A6}"/>
          </ac:spMkLst>
        </pc:spChg>
        <pc:spChg chg="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5" creationId="{4630D4AF-4C26-4F47-B98D-0322783817E4}"/>
          </ac:spMkLst>
        </pc:spChg>
        <pc:spChg chg="del mod">
          <ac:chgData name="" userId="cffc1d3e1327edef" providerId="LiveId" clId="{A61D92D1-748C-4B0B-A5A4-35663C7B84F6}" dt="2022-06-12T14:08:42.225" v="1298" actId="478"/>
          <ac:spMkLst>
            <pc:docMk/>
            <pc:sldMk cId="286804105" sldId="279"/>
            <ac:spMk id="7" creationId="{ECEE9263-9F82-4336-BBBA-42E5BD4B480E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12" creationId="{C135A435-F275-49DE-9AA0-091D4C6C2449}"/>
          </ac:spMkLst>
        </pc:spChg>
        <pc:spChg chg="del">
          <ac:chgData name="" userId="cffc1d3e1327edef" providerId="LiveId" clId="{A61D92D1-748C-4B0B-A5A4-35663C7B84F6}" dt="2022-06-12T14:08:40.959" v="1295" actId="478"/>
          <ac:spMkLst>
            <pc:docMk/>
            <pc:sldMk cId="286804105" sldId="279"/>
            <ac:spMk id="13" creationId="{C4F9387E-227C-43C1-BC05-C632A7F16DCD}"/>
          </ac:spMkLst>
        </pc:spChg>
        <pc:spChg chg="add del">
          <ac:chgData name="" userId="cffc1d3e1327edef" providerId="LiveId" clId="{A61D92D1-748C-4B0B-A5A4-35663C7B84F6}" dt="2022-06-12T14:15:06.746" v="1377"/>
          <ac:spMkLst>
            <pc:docMk/>
            <pc:sldMk cId="286804105" sldId="279"/>
            <ac:spMk id="14" creationId="{4AD4FAA2-3329-49EC-97FF-BAE4D919A644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15" creationId="{340607FB-3691-460E-AD96-1517B3600A1C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16" creationId="{35920222-7E1A-4093-A444-F79145EFF08C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17" creationId="{2A454607-78E2-44EC-8379-B5AC7BABB9EC}"/>
          </ac:spMkLst>
        </pc:spChg>
        <pc:spChg chg="add del mod">
          <ac:chgData name="" userId="cffc1d3e1327edef" providerId="LiveId" clId="{A61D92D1-748C-4B0B-A5A4-35663C7B84F6}" dt="2022-06-12T14:14:51.840" v="1357" actId="478"/>
          <ac:spMkLst>
            <pc:docMk/>
            <pc:sldMk cId="286804105" sldId="279"/>
            <ac:spMk id="18" creationId="{06D6806A-4530-4A57-B5CB-62E6BF23E7D8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19" creationId="{3C45CFC3-CF4C-439A-80AA-DEEB650EEC90}"/>
          </ac:spMkLst>
        </pc:spChg>
        <pc:spChg chg="add del">
          <ac:chgData name="" userId="cffc1d3e1327edef" providerId="LiveId" clId="{A61D92D1-748C-4B0B-A5A4-35663C7B84F6}" dt="2022-06-12T14:15:08.483" v="1379"/>
          <ac:spMkLst>
            <pc:docMk/>
            <pc:sldMk cId="286804105" sldId="279"/>
            <ac:spMk id="20" creationId="{DCEDC674-7A9F-4540-8BA3-2725A7FD4A0E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21" creationId="{4869021D-9C44-4444-ABA1-0BE5455B3786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22" creationId="{AB60845D-AB6C-41B1-9D8A-C8D23ECBE6F6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23" creationId="{F5587119-69AB-419A-980A-CF3841D6CDB1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24" creationId="{C5BD4E02-CFD9-4BF6-B190-C7FA0D6CC715}"/>
          </ac:spMkLst>
        </pc:spChg>
        <pc:spChg chg="add del mod">
          <ac:chgData name="" userId="cffc1d3e1327edef" providerId="LiveId" clId="{A61D92D1-748C-4B0B-A5A4-35663C7B84F6}" dt="2022-06-12T14:17:09.252" v="1556" actId="478"/>
          <ac:spMkLst>
            <pc:docMk/>
            <pc:sldMk cId="286804105" sldId="279"/>
            <ac:spMk id="25" creationId="{11BC7A76-D601-4E07-9A87-BF827569D191}"/>
          </ac:spMkLst>
        </pc:spChg>
        <pc:spChg chg="add mod">
          <ac:chgData name="" userId="cffc1d3e1327edef" providerId="LiveId" clId="{A61D92D1-748C-4B0B-A5A4-35663C7B84F6}" dt="2022-06-12T14:17:39.086" v="1564" actId="1076"/>
          <ac:spMkLst>
            <pc:docMk/>
            <pc:sldMk cId="286804105" sldId="279"/>
            <ac:spMk id="26" creationId="{5622FF2F-0F7A-45E0-9058-B0135EC25D0E}"/>
          </ac:spMkLst>
        </pc:spChg>
        <pc:spChg chg="add mod">
          <ac:chgData name="" userId="cffc1d3e1327edef" providerId="LiveId" clId="{A61D92D1-748C-4B0B-A5A4-35663C7B84F6}" dt="2022-06-12T14:18:21.449" v="1598" actId="1076"/>
          <ac:spMkLst>
            <pc:docMk/>
            <pc:sldMk cId="286804105" sldId="279"/>
            <ac:spMk id="28" creationId="{D3ADE333-045E-4CB9-AB7D-34B71F569786}"/>
          </ac:spMkLst>
        </pc:spChg>
        <pc:picChg chg="add del mod">
          <ac:chgData name="" userId="cffc1d3e1327edef" providerId="LiveId" clId="{A61D92D1-748C-4B0B-A5A4-35663C7B84F6}" dt="2022-06-12T14:11:31.058" v="1313" actId="478"/>
          <ac:picMkLst>
            <pc:docMk/>
            <pc:sldMk cId="286804105" sldId="279"/>
            <ac:picMk id="2" creationId="{C4364646-D02D-4726-AA5E-06536A6437D5}"/>
          </ac:picMkLst>
        </pc:picChg>
        <pc:picChg chg="del">
          <ac:chgData name="" userId="cffc1d3e1327edef" providerId="LiveId" clId="{A61D92D1-748C-4B0B-A5A4-35663C7B84F6}" dt="2022-06-12T14:08:41.413" v="1296" actId="478"/>
          <ac:picMkLst>
            <pc:docMk/>
            <pc:sldMk cId="286804105" sldId="279"/>
            <ac:picMk id="3" creationId="{5523663F-F84B-4834-BBA4-92DC536A4AE4}"/>
          </ac:picMkLst>
        </pc:picChg>
        <pc:picChg chg="add del mod">
          <ac:chgData name="" userId="cffc1d3e1327edef" providerId="LiveId" clId="{A61D92D1-748C-4B0B-A5A4-35663C7B84F6}" dt="2022-06-12T14:11:37.604" v="1319" actId="478"/>
          <ac:picMkLst>
            <pc:docMk/>
            <pc:sldMk cId="286804105" sldId="279"/>
            <ac:picMk id="6" creationId="{A532259E-59BD-40D7-B47B-612E5D8C763E}"/>
          </ac:picMkLst>
        </pc:picChg>
        <pc:picChg chg="add mod">
          <ac:chgData name="" userId="cffc1d3e1327edef" providerId="LiveId" clId="{A61D92D1-748C-4B0B-A5A4-35663C7B84F6}" dt="2022-06-12T14:17:24.757" v="1561" actId="1076"/>
          <ac:picMkLst>
            <pc:docMk/>
            <pc:sldMk cId="286804105" sldId="279"/>
            <ac:picMk id="8" creationId="{C3C7C297-C1F3-4091-8767-64CFB10A7774}"/>
          </ac:picMkLst>
        </pc:picChg>
        <pc:picChg chg="add del mod">
          <ac:chgData name="" userId="cffc1d3e1327edef" providerId="LiveId" clId="{A61D92D1-748C-4B0B-A5A4-35663C7B84F6}" dt="2022-06-12T14:17:59.608" v="1576" actId="478"/>
          <ac:picMkLst>
            <pc:docMk/>
            <pc:sldMk cId="286804105" sldId="279"/>
            <ac:picMk id="9" creationId="{C0F01F3D-EC7D-481B-B6C6-99EA8784D880}"/>
          </ac:picMkLst>
        </pc:picChg>
        <pc:picChg chg="add mod">
          <ac:chgData name="" userId="cffc1d3e1327edef" providerId="LiveId" clId="{A61D92D1-748C-4B0B-A5A4-35663C7B84F6}" dt="2022-06-12T14:18:20.117" v="1597" actId="1076"/>
          <ac:picMkLst>
            <pc:docMk/>
            <pc:sldMk cId="286804105" sldId="279"/>
            <ac:picMk id="27" creationId="{15D7AA5B-78DE-4E89-92FC-DCF194A20C3C}"/>
          </ac:picMkLst>
        </pc:picChg>
      </pc:sldChg>
      <pc:sldChg chg="addSp delSp modSp add del">
        <pc:chgData name="" userId="cffc1d3e1327edef" providerId="LiveId" clId="{A61D92D1-748C-4B0B-A5A4-35663C7B84F6}" dt="2022-06-12T14:13:46.599" v="1345" actId="14100"/>
        <pc:sldMkLst>
          <pc:docMk/>
          <pc:sldMk cId="1845627616" sldId="280"/>
        </pc:sldMkLst>
        <pc:picChg chg="add mod">
          <ac:chgData name="" userId="cffc1d3e1327edef" providerId="LiveId" clId="{A61D92D1-748C-4B0B-A5A4-35663C7B84F6}" dt="2022-06-12T14:13:44.380" v="1343" actId="1076"/>
          <ac:picMkLst>
            <pc:docMk/>
            <pc:sldMk cId="1845627616" sldId="280"/>
            <ac:picMk id="2" creationId="{CEA42B07-E820-4115-BE4F-D24E37D8609A}"/>
          </ac:picMkLst>
        </pc:picChg>
        <pc:picChg chg="add mod">
          <ac:chgData name="" userId="cffc1d3e1327edef" providerId="LiveId" clId="{A61D92D1-748C-4B0B-A5A4-35663C7B84F6}" dt="2022-06-12T14:13:46.599" v="1345" actId="14100"/>
          <ac:picMkLst>
            <pc:docMk/>
            <pc:sldMk cId="1845627616" sldId="280"/>
            <ac:picMk id="3" creationId="{BD3B5EDA-4C5C-4C9C-8DC3-BDD946BFAD51}"/>
          </ac:picMkLst>
        </pc:picChg>
        <pc:picChg chg="del">
          <ac:chgData name="" userId="cffc1d3e1327edef" providerId="LiveId" clId="{A61D92D1-748C-4B0B-A5A4-35663C7B84F6}" dt="2022-06-12T14:13:28.571" v="1330" actId="478"/>
          <ac:picMkLst>
            <pc:docMk/>
            <pc:sldMk cId="1845627616" sldId="280"/>
            <ac:picMk id="8" creationId="{C3C7C297-C1F3-4091-8767-64CFB10A7774}"/>
          </ac:picMkLst>
        </pc:picChg>
        <pc:picChg chg="del">
          <ac:chgData name="" userId="cffc1d3e1327edef" providerId="LiveId" clId="{A61D92D1-748C-4B0B-A5A4-35663C7B84F6}" dt="2022-06-12T14:13:29" v="1331" actId="478"/>
          <ac:picMkLst>
            <pc:docMk/>
            <pc:sldMk cId="1845627616" sldId="280"/>
            <ac:picMk id="9" creationId="{C0F01F3D-EC7D-481B-B6C6-99EA8784D880}"/>
          </ac:picMkLst>
        </pc:picChg>
      </pc:sldChg>
      <pc:sldChg chg="addSp delSp modSp add">
        <pc:chgData name="" userId="cffc1d3e1327edef" providerId="LiveId" clId="{A61D92D1-748C-4B0B-A5A4-35663C7B84F6}" dt="2022-06-12T15:10:35.853" v="2945" actId="207"/>
        <pc:sldMkLst>
          <pc:docMk/>
          <pc:sldMk cId="3452135124" sldId="281"/>
        </pc:sldMkLst>
        <pc:spChg chg="add del mod">
          <ac:chgData name="" userId="cffc1d3e1327edef" providerId="LiveId" clId="{A61D92D1-748C-4B0B-A5A4-35663C7B84F6}" dt="2022-06-12T15:10:27.068" v="2941" actId="1076"/>
          <ac:spMkLst>
            <pc:docMk/>
            <pc:sldMk cId="3452135124" sldId="281"/>
            <ac:spMk id="2" creationId="{5AFFC1E6-DD74-4B2B-94C0-62B5100DCC01}"/>
          </ac:spMkLst>
        </pc:spChg>
        <pc:spChg chg="add del mod">
          <ac:chgData name="" userId="cffc1d3e1327edef" providerId="LiveId" clId="{A61D92D1-748C-4B0B-A5A4-35663C7B84F6}" dt="2022-06-12T15:10:05.610" v="2834" actId="478"/>
          <ac:spMkLst>
            <pc:docMk/>
            <pc:sldMk cId="3452135124" sldId="281"/>
            <ac:spMk id="3" creationId="{AB3B8F51-310A-4196-834C-83D3A1227396}"/>
          </ac:spMkLst>
        </pc:spChg>
        <pc:spChg chg="add mod">
          <ac:chgData name="" userId="cffc1d3e1327edef" providerId="LiveId" clId="{A61D92D1-748C-4B0B-A5A4-35663C7B84F6}" dt="2022-06-12T15:10:25.247" v="2940" actId="1076"/>
          <ac:spMkLst>
            <pc:docMk/>
            <pc:sldMk cId="3452135124" sldId="281"/>
            <ac:spMk id="4" creationId="{F51B47F8-C036-4BAC-9147-13A9C92CCC0B}"/>
          </ac:spMkLst>
        </pc:spChg>
        <pc:spChg chg="add mod">
          <ac:chgData name="" userId="cffc1d3e1327edef" providerId="LiveId" clId="{A61D92D1-748C-4B0B-A5A4-35663C7B84F6}" dt="2022-06-12T15:10:35.853" v="2945" actId="207"/>
          <ac:spMkLst>
            <pc:docMk/>
            <pc:sldMk cId="3452135124" sldId="281"/>
            <ac:spMk id="6" creationId="{4FAA7D0E-D92F-4F09-A4FF-711BBA7C482F}"/>
          </ac:spMkLst>
        </pc:spChg>
        <pc:spChg chg="add mod">
          <ac:chgData name="" userId="cffc1d3e1327edef" providerId="LiveId" clId="{A61D92D1-748C-4B0B-A5A4-35663C7B84F6}" dt="2022-06-12T14:20:00.329" v="1624" actId="1076"/>
          <ac:spMkLst>
            <pc:docMk/>
            <pc:sldMk cId="3452135124" sldId="281"/>
            <ac:spMk id="8" creationId="{75738432-312C-4CF0-8ED2-F392A86C013F}"/>
          </ac:spMkLst>
        </pc:spChg>
        <pc:spChg chg="add mod">
          <ac:chgData name="" userId="cffc1d3e1327edef" providerId="LiveId" clId="{A61D92D1-748C-4B0B-A5A4-35663C7B84F6}" dt="2022-06-12T14:20:00.329" v="1624" actId="1076"/>
          <ac:spMkLst>
            <pc:docMk/>
            <pc:sldMk cId="3452135124" sldId="281"/>
            <ac:spMk id="9" creationId="{CA024252-022D-4B56-AA1A-C0726216BA5A}"/>
          </ac:spMkLst>
        </pc:spChg>
        <pc:spChg chg="mod">
          <ac:chgData name="" userId="cffc1d3e1327edef" providerId="LiveId" clId="{A61D92D1-748C-4B0B-A5A4-35663C7B84F6}" dt="2022-06-12T14:19:51.213" v="1622"/>
          <ac:spMkLst>
            <pc:docMk/>
            <pc:sldMk cId="3452135124" sldId="281"/>
            <ac:spMk id="10" creationId="{00000000-0000-0000-0000-000000000000}"/>
          </ac:spMkLst>
        </pc:spChg>
        <pc:spChg chg="mod">
          <ac:chgData name="" userId="cffc1d3e1327edef" providerId="LiveId" clId="{A61D92D1-748C-4B0B-A5A4-35663C7B84F6}" dt="2022-06-12T15:10:23.345" v="2939" actId="1076"/>
          <ac:spMkLst>
            <pc:docMk/>
            <pc:sldMk cId="3452135124" sldId="281"/>
            <ac:spMk id="12" creationId="{7B7AE35C-D05F-497C-9CDD-17F920322B65}"/>
          </ac:spMkLst>
        </pc:spChg>
      </pc:sldChg>
      <pc:sldChg chg="addSp delSp modSp add">
        <pc:chgData name="" userId="cffc1d3e1327edef" providerId="LiveId" clId="{A61D92D1-748C-4B0B-A5A4-35663C7B84F6}" dt="2022-06-12T15:11:06.270" v="2948" actId="478"/>
        <pc:sldMkLst>
          <pc:docMk/>
          <pc:sldMk cId="2586257266" sldId="282"/>
        </pc:sldMkLst>
        <pc:spChg chg="del">
          <ac:chgData name="" userId="cffc1d3e1327edef" providerId="LiveId" clId="{A61D92D1-748C-4B0B-A5A4-35663C7B84F6}" dt="2022-06-12T14:20:19.217" v="1665" actId="478"/>
          <ac:spMkLst>
            <pc:docMk/>
            <pc:sldMk cId="2586257266" sldId="282"/>
            <ac:spMk id="7" creationId="{ECEE9263-9F82-4336-BBBA-42E5BD4B480E}"/>
          </ac:spMkLst>
        </pc:spChg>
        <pc:spChg chg="del mod">
          <ac:chgData name="" userId="cffc1d3e1327edef" providerId="LiveId" clId="{A61D92D1-748C-4B0B-A5A4-35663C7B84F6}" dt="2022-06-12T14:28:38.918" v="1670" actId="478"/>
          <ac:spMkLst>
            <pc:docMk/>
            <pc:sldMk cId="2586257266" sldId="282"/>
            <ac:spMk id="8" creationId="{75738432-312C-4CF0-8ED2-F392A86C013F}"/>
          </ac:spMkLst>
        </pc:spChg>
        <pc:spChg chg="add del mod">
          <ac:chgData name="" userId="cffc1d3e1327edef" providerId="LiveId" clId="{A61D92D1-748C-4B0B-A5A4-35663C7B84F6}" dt="2022-06-12T14:32:09.646" v="1893" actId="113"/>
          <ac:spMkLst>
            <pc:docMk/>
            <pc:sldMk cId="2586257266" sldId="282"/>
            <ac:spMk id="9" creationId="{CA024252-022D-4B56-AA1A-C0726216BA5A}"/>
          </ac:spMkLst>
        </pc:spChg>
        <pc:spChg chg="mod">
          <ac:chgData name="" userId="cffc1d3e1327edef" providerId="LiveId" clId="{A61D92D1-748C-4B0B-A5A4-35663C7B84F6}" dt="2022-06-12T14:20:17.786" v="1664"/>
          <ac:spMkLst>
            <pc:docMk/>
            <pc:sldMk cId="2586257266" sldId="282"/>
            <ac:spMk id="10" creationId="{00000000-0000-0000-0000-000000000000}"/>
          </ac:spMkLst>
        </pc:spChg>
        <pc:spChg chg="del">
          <ac:chgData name="" userId="cffc1d3e1327edef" providerId="LiveId" clId="{A61D92D1-748C-4B0B-A5A4-35663C7B84F6}" dt="2022-06-12T14:20:19.957" v="1666" actId="478"/>
          <ac:spMkLst>
            <pc:docMk/>
            <pc:sldMk cId="2586257266" sldId="282"/>
            <ac:spMk id="12" creationId="{7B7AE35C-D05F-497C-9CDD-17F920322B65}"/>
          </ac:spMkLst>
        </pc:spChg>
        <pc:spChg chg="add mod">
          <ac:chgData name="" userId="cffc1d3e1327edef" providerId="LiveId" clId="{A61D92D1-748C-4B0B-A5A4-35663C7B84F6}" dt="2022-06-12T15:03:45.711" v="2310" actId="20577"/>
          <ac:spMkLst>
            <pc:docMk/>
            <pc:sldMk cId="2586257266" sldId="282"/>
            <ac:spMk id="13" creationId="{A45A0FAB-8E77-4D83-AB74-DACA019591F7}"/>
          </ac:spMkLst>
        </pc:spChg>
        <pc:spChg chg="add del mod">
          <ac:chgData name="" userId="cffc1d3e1327edef" providerId="LiveId" clId="{A61D92D1-748C-4B0B-A5A4-35663C7B84F6}" dt="2022-06-12T14:43:20.404" v="2295" actId="478"/>
          <ac:spMkLst>
            <pc:docMk/>
            <pc:sldMk cId="2586257266" sldId="282"/>
            <ac:spMk id="14" creationId="{FDB8CE71-94AB-4AF4-9A57-7CE67C514056}"/>
          </ac:spMkLst>
        </pc:spChg>
        <pc:spChg chg="add del mod">
          <ac:chgData name="" userId="cffc1d3e1327edef" providerId="LiveId" clId="{A61D92D1-748C-4B0B-A5A4-35663C7B84F6}" dt="2022-06-12T14:43:20.943" v="2296" actId="478"/>
          <ac:spMkLst>
            <pc:docMk/>
            <pc:sldMk cId="2586257266" sldId="282"/>
            <ac:spMk id="15" creationId="{2C2ABFFE-D279-4484-902E-594270F62E41}"/>
          </ac:spMkLst>
        </pc:spChg>
        <pc:spChg chg="add mod">
          <ac:chgData name="" userId="cffc1d3e1327edef" providerId="LiveId" clId="{A61D92D1-748C-4B0B-A5A4-35663C7B84F6}" dt="2022-06-12T14:43:23.500" v="2297" actId="1076"/>
          <ac:spMkLst>
            <pc:docMk/>
            <pc:sldMk cId="2586257266" sldId="282"/>
            <ac:spMk id="16" creationId="{FEF1F762-8EB8-4C80-B4D0-38414438BCC0}"/>
          </ac:spMkLst>
        </pc:spChg>
        <pc:spChg chg="add del mod">
          <ac:chgData name="" userId="cffc1d3e1327edef" providerId="LiveId" clId="{A61D92D1-748C-4B0B-A5A4-35663C7B84F6}" dt="2022-06-12T15:11:05.044" v="2947" actId="478"/>
          <ac:spMkLst>
            <pc:docMk/>
            <pc:sldMk cId="2586257266" sldId="282"/>
            <ac:spMk id="17" creationId="{B879B563-96BB-4E3B-8195-B45179E2B75C}"/>
          </ac:spMkLst>
        </pc:spChg>
        <pc:spChg chg="add del mod">
          <ac:chgData name="" userId="cffc1d3e1327edef" providerId="LiveId" clId="{A61D92D1-748C-4B0B-A5A4-35663C7B84F6}" dt="2022-06-12T15:11:06.270" v="2948" actId="478"/>
          <ac:spMkLst>
            <pc:docMk/>
            <pc:sldMk cId="2586257266" sldId="282"/>
            <ac:spMk id="18" creationId="{5902404D-B008-4164-B8EB-4B647E210EF1}"/>
          </ac:spMkLst>
        </pc:spChg>
        <pc:picChg chg="add del mod">
          <ac:chgData name="" userId="cffc1d3e1327edef" providerId="LiveId" clId="{A61D92D1-748C-4B0B-A5A4-35663C7B84F6}" dt="2022-06-12T14:43:18.674" v="2294" actId="478"/>
          <ac:picMkLst>
            <pc:docMk/>
            <pc:sldMk cId="2586257266" sldId="282"/>
            <ac:picMk id="2" creationId="{35DD81CB-F789-41BA-9F89-299009C18062}"/>
          </ac:picMkLst>
        </pc:picChg>
        <pc:picChg chg="add mod">
          <ac:chgData name="" userId="cffc1d3e1327edef" providerId="LiveId" clId="{A61D92D1-748C-4B0B-A5A4-35663C7B84F6}" dt="2022-06-12T14:40:59.041" v="2285" actId="1076"/>
          <ac:picMkLst>
            <pc:docMk/>
            <pc:sldMk cId="2586257266" sldId="282"/>
            <ac:picMk id="3" creationId="{EA221DF2-8481-42F9-A791-08A1456893EF}"/>
          </ac:picMkLst>
        </pc:picChg>
      </pc:sldChg>
      <pc:sldChg chg="delSp modSp add">
        <pc:chgData name="" userId="cffc1d3e1327edef" providerId="LiveId" clId="{A61D92D1-748C-4B0B-A5A4-35663C7B84F6}" dt="2022-06-12T15:03:29.119" v="2303" actId="1076"/>
        <pc:sldMkLst>
          <pc:docMk/>
          <pc:sldMk cId="443125369" sldId="283"/>
        </pc:sldMkLst>
        <pc:spChg chg="del">
          <ac:chgData name="" userId="cffc1d3e1327edef" providerId="LiveId" clId="{A61D92D1-748C-4B0B-A5A4-35663C7B84F6}" dt="2022-06-12T14:43:28.243" v="2299" actId="478"/>
          <ac:spMkLst>
            <pc:docMk/>
            <pc:sldMk cId="443125369" sldId="283"/>
            <ac:spMk id="9" creationId="{CA024252-022D-4B56-AA1A-C0726216BA5A}"/>
          </ac:spMkLst>
        </pc:spChg>
        <pc:spChg chg="del">
          <ac:chgData name="" userId="cffc1d3e1327edef" providerId="LiveId" clId="{A61D92D1-748C-4B0B-A5A4-35663C7B84F6}" dt="2022-06-12T14:43:29.143" v="2300" actId="478"/>
          <ac:spMkLst>
            <pc:docMk/>
            <pc:sldMk cId="443125369" sldId="283"/>
            <ac:spMk id="13" creationId="{A45A0FAB-8E77-4D83-AB74-DACA019591F7}"/>
          </ac:spMkLst>
        </pc:spChg>
        <pc:spChg chg="mod">
          <ac:chgData name="" userId="cffc1d3e1327edef" providerId="LiveId" clId="{A61D92D1-748C-4B0B-A5A4-35663C7B84F6}" dt="2022-06-12T15:03:29.119" v="2303" actId="1076"/>
          <ac:spMkLst>
            <pc:docMk/>
            <pc:sldMk cId="443125369" sldId="283"/>
            <ac:spMk id="14" creationId="{FDB8CE71-94AB-4AF4-9A57-7CE67C514056}"/>
          </ac:spMkLst>
        </pc:spChg>
        <pc:spChg chg="mod">
          <ac:chgData name="" userId="cffc1d3e1327edef" providerId="LiveId" clId="{A61D92D1-748C-4B0B-A5A4-35663C7B84F6}" dt="2022-06-12T15:03:29.119" v="2303" actId="1076"/>
          <ac:spMkLst>
            <pc:docMk/>
            <pc:sldMk cId="443125369" sldId="283"/>
            <ac:spMk id="15" creationId="{2C2ABFFE-D279-4484-902E-594270F62E41}"/>
          </ac:spMkLst>
        </pc:spChg>
        <pc:spChg chg="mod">
          <ac:chgData name="" userId="cffc1d3e1327edef" providerId="LiveId" clId="{A61D92D1-748C-4B0B-A5A4-35663C7B84F6}" dt="2022-06-12T14:43:26.084" v="2298" actId="1076"/>
          <ac:spMkLst>
            <pc:docMk/>
            <pc:sldMk cId="443125369" sldId="283"/>
            <ac:spMk id="16" creationId="{FEF1F762-8EB8-4C80-B4D0-38414438BCC0}"/>
          </ac:spMkLst>
        </pc:spChg>
        <pc:picChg chg="mod">
          <ac:chgData name="" userId="cffc1d3e1327edef" providerId="LiveId" clId="{A61D92D1-748C-4B0B-A5A4-35663C7B84F6}" dt="2022-06-12T15:03:29.119" v="2303" actId="1076"/>
          <ac:picMkLst>
            <pc:docMk/>
            <pc:sldMk cId="443125369" sldId="283"/>
            <ac:picMk id="2" creationId="{35DD81CB-F789-41BA-9F89-299009C18062}"/>
          </ac:picMkLst>
        </pc:picChg>
        <pc:picChg chg="del">
          <ac:chgData name="" userId="cffc1d3e1327edef" providerId="LiveId" clId="{A61D92D1-748C-4B0B-A5A4-35663C7B84F6}" dt="2022-06-12T14:43:29.516" v="2301" actId="478"/>
          <ac:picMkLst>
            <pc:docMk/>
            <pc:sldMk cId="443125369" sldId="283"/>
            <ac:picMk id="3" creationId="{EA221DF2-8481-42F9-A791-08A1456893EF}"/>
          </ac:picMkLst>
        </pc:picChg>
      </pc:sldChg>
      <pc:sldChg chg="addSp delSp modSp add">
        <pc:chgData name="" userId="cffc1d3e1327edef" providerId="LiveId" clId="{A61D92D1-748C-4B0B-A5A4-35663C7B84F6}" dt="2022-06-12T15:23:08.359" v="3293" actId="20577"/>
        <pc:sldMkLst>
          <pc:docMk/>
          <pc:sldMk cId="1315420933" sldId="284"/>
        </pc:sldMkLst>
        <pc:spChg chg="add mod">
          <ac:chgData name="" userId="cffc1d3e1327edef" providerId="LiveId" clId="{A61D92D1-748C-4B0B-A5A4-35663C7B84F6}" dt="2022-06-12T15:23:02.414" v="3289" actId="20577"/>
          <ac:spMkLst>
            <pc:docMk/>
            <pc:sldMk cId="1315420933" sldId="284"/>
            <ac:spMk id="3" creationId="{3D1D6C38-0BC6-4051-9209-4B2C80B36224}"/>
          </ac:spMkLst>
        </pc:spChg>
        <pc:spChg chg="add del mod">
          <ac:chgData name="" userId="cffc1d3e1327edef" providerId="LiveId" clId="{A61D92D1-748C-4B0B-A5A4-35663C7B84F6}" dt="2022-06-12T15:19:01.021" v="3232" actId="11529"/>
          <ac:spMkLst>
            <pc:docMk/>
            <pc:sldMk cId="1315420933" sldId="284"/>
            <ac:spMk id="4" creationId="{D64B7411-BB0C-484F-A47B-3A83DDD69888}"/>
          </ac:spMkLst>
        </pc:spChg>
        <pc:spChg chg="add del mod">
          <ac:chgData name="" userId="cffc1d3e1327edef" providerId="LiveId" clId="{A61D92D1-748C-4B0B-A5A4-35663C7B84F6}" dt="2022-06-12T15:19:02.582" v="3234" actId="11529"/>
          <ac:spMkLst>
            <pc:docMk/>
            <pc:sldMk cId="1315420933" sldId="284"/>
            <ac:spMk id="6" creationId="{E2898E6B-B8E8-4E7E-B10A-26B86F9031B0}"/>
          </ac:spMkLst>
        </pc:spChg>
        <pc:spChg chg="mod">
          <ac:chgData name="" userId="cffc1d3e1327edef" providerId="LiveId" clId="{A61D92D1-748C-4B0B-A5A4-35663C7B84F6}" dt="2022-06-12T15:18:19.860" v="2974" actId="20577"/>
          <ac:spMkLst>
            <pc:docMk/>
            <pc:sldMk cId="1315420933" sldId="284"/>
            <ac:spMk id="10" creationId="{00000000-0000-0000-0000-000000000000}"/>
          </ac:spMkLst>
        </pc:spChg>
        <pc:spChg chg="add mod">
          <ac:chgData name="" userId="cffc1d3e1327edef" providerId="LiveId" clId="{A61D92D1-748C-4B0B-A5A4-35663C7B84F6}" dt="2022-06-12T15:23:07.175" v="3292" actId="20577"/>
          <ac:spMkLst>
            <pc:docMk/>
            <pc:sldMk cId="1315420933" sldId="284"/>
            <ac:spMk id="13" creationId="{40C00F9D-3242-4DF1-BFDE-72D0889A14BF}"/>
          </ac:spMkLst>
        </pc:spChg>
        <pc:spChg chg="mod">
          <ac:chgData name="" userId="cffc1d3e1327edef" providerId="LiveId" clId="{A61D92D1-748C-4B0B-A5A4-35663C7B84F6}" dt="2022-06-12T15:18:25.344" v="2991" actId="113"/>
          <ac:spMkLst>
            <pc:docMk/>
            <pc:sldMk cId="1315420933" sldId="284"/>
            <ac:spMk id="14" creationId="{FDB8CE71-94AB-4AF4-9A57-7CE67C514056}"/>
          </ac:spMkLst>
        </pc:spChg>
        <pc:spChg chg="mod">
          <ac:chgData name="" userId="cffc1d3e1327edef" providerId="LiveId" clId="{A61D92D1-748C-4B0B-A5A4-35663C7B84F6}" dt="2022-06-12T15:18:52.243" v="3222"/>
          <ac:spMkLst>
            <pc:docMk/>
            <pc:sldMk cId="1315420933" sldId="284"/>
            <ac:spMk id="15" creationId="{2C2ABFFE-D279-4484-902E-594270F62E41}"/>
          </ac:spMkLst>
        </pc:spChg>
        <pc:spChg chg="del mod">
          <ac:chgData name="" userId="cffc1d3e1327edef" providerId="LiveId" clId="{A61D92D1-748C-4B0B-A5A4-35663C7B84F6}" dt="2022-06-12T15:18:52.732" v="3224" actId="478"/>
          <ac:spMkLst>
            <pc:docMk/>
            <pc:sldMk cId="1315420933" sldId="284"/>
            <ac:spMk id="16" creationId="{FEF1F762-8EB8-4C80-B4D0-38414438BCC0}"/>
          </ac:spMkLst>
        </pc:spChg>
        <pc:spChg chg="add mod">
          <ac:chgData name="" userId="cffc1d3e1327edef" providerId="LiveId" clId="{A61D92D1-748C-4B0B-A5A4-35663C7B84F6}" dt="2022-06-12T15:23:08.359" v="3293" actId="20577"/>
          <ac:spMkLst>
            <pc:docMk/>
            <pc:sldMk cId="1315420933" sldId="284"/>
            <ac:spMk id="17" creationId="{0687C006-171A-49B1-8146-BC6434EFB504}"/>
          </ac:spMkLst>
        </pc:spChg>
        <pc:picChg chg="del">
          <ac:chgData name="" userId="cffc1d3e1327edef" providerId="LiveId" clId="{A61D92D1-748C-4B0B-A5A4-35663C7B84F6}" dt="2022-06-12T15:18:15.860" v="2973" actId="478"/>
          <ac:picMkLst>
            <pc:docMk/>
            <pc:sldMk cId="1315420933" sldId="284"/>
            <ac:picMk id="2" creationId="{35DD81CB-F789-41BA-9F89-299009C18062}"/>
          </ac:picMkLst>
        </pc:picChg>
      </pc:sldChg>
    </pc:docChg>
  </pc:docChgLst>
  <pc:docChgLst>
    <pc:chgData userId="cffc1d3e1327edef" providerId="LiveId" clId="{493B3435-68A6-44F2-ACCB-9CE346A05CE4}"/>
    <pc:docChg chg="undo redo custSel addSld delSld modSld sldOrd">
      <pc:chgData name="" userId="cffc1d3e1327edef" providerId="LiveId" clId="{493B3435-68A6-44F2-ACCB-9CE346A05CE4}" dt="2022-06-14T20:36:50.435" v="1525" actId="20577"/>
      <pc:docMkLst>
        <pc:docMk/>
      </pc:docMkLst>
      <pc:sldChg chg="ord">
        <pc:chgData name="" userId="cffc1d3e1327edef" providerId="LiveId" clId="{493B3435-68A6-44F2-ACCB-9CE346A05CE4}" dt="2022-06-14T18:01:13.136" v="1113"/>
        <pc:sldMkLst>
          <pc:docMk/>
          <pc:sldMk cId="2742479402" sldId="277"/>
        </pc:sldMkLst>
      </pc:sldChg>
      <pc:sldChg chg="addSp modSp">
        <pc:chgData name="" userId="cffc1d3e1327edef" providerId="LiveId" clId="{493B3435-68A6-44F2-ACCB-9CE346A05CE4}" dt="2022-06-14T11:09:51.335" v="351" actId="1076"/>
        <pc:sldMkLst>
          <pc:docMk/>
          <pc:sldMk cId="4252607002" sldId="278"/>
        </pc:sldMkLst>
        <pc:spChg chg="add mod">
          <ac:chgData name="" userId="cffc1d3e1327edef" providerId="LiveId" clId="{493B3435-68A6-44F2-ACCB-9CE346A05CE4}" dt="2022-06-14T11:09:51.335" v="351" actId="1076"/>
          <ac:spMkLst>
            <pc:docMk/>
            <pc:sldMk cId="4252607002" sldId="278"/>
            <ac:spMk id="2" creationId="{CF7CF899-2C5D-4F26-9C47-713CCEB60603}"/>
          </ac:spMkLst>
        </pc:spChg>
      </pc:sldChg>
      <pc:sldChg chg="modSp">
        <pc:chgData name="" userId="cffc1d3e1327edef" providerId="LiveId" clId="{493B3435-68A6-44F2-ACCB-9CE346A05CE4}" dt="2022-06-14T10:55:19.009" v="158" actId="1076"/>
        <pc:sldMkLst>
          <pc:docMk/>
          <pc:sldMk cId="2586257266" sldId="282"/>
        </pc:sldMkLst>
        <pc:spChg chg="mod">
          <ac:chgData name="" userId="cffc1d3e1327edef" providerId="LiveId" clId="{493B3435-68A6-44F2-ACCB-9CE346A05CE4}" dt="2022-06-14T10:25:15.185" v="138"/>
          <ac:spMkLst>
            <pc:docMk/>
            <pc:sldMk cId="2586257266" sldId="282"/>
            <ac:spMk id="13" creationId="{A45A0FAB-8E77-4D83-AB74-DACA019591F7}"/>
          </ac:spMkLst>
        </pc:spChg>
        <pc:picChg chg="mod">
          <ac:chgData name="" userId="cffc1d3e1327edef" providerId="LiveId" clId="{493B3435-68A6-44F2-ACCB-9CE346A05CE4}" dt="2022-06-14T10:55:19.009" v="158" actId="1076"/>
          <ac:picMkLst>
            <pc:docMk/>
            <pc:sldMk cId="2586257266" sldId="282"/>
            <ac:picMk id="3" creationId="{EA221DF2-8481-42F9-A791-08A1456893EF}"/>
          </ac:picMkLst>
        </pc:picChg>
      </pc:sldChg>
      <pc:sldChg chg="addSp delSp modSp">
        <pc:chgData name="" userId="cffc1d3e1327edef" providerId="LiveId" clId="{493B3435-68A6-44F2-ACCB-9CE346A05CE4}" dt="2022-06-14T11:27:33.503" v="467" actId="1076"/>
        <pc:sldMkLst>
          <pc:docMk/>
          <pc:sldMk cId="443125369" sldId="283"/>
        </pc:sldMkLst>
        <pc:spChg chg="mod">
          <ac:chgData name="" userId="cffc1d3e1327edef" providerId="LiveId" clId="{493B3435-68A6-44F2-ACCB-9CE346A05CE4}" dt="2022-06-14T10:25:19.392" v="140"/>
          <ac:spMkLst>
            <pc:docMk/>
            <pc:sldMk cId="443125369" sldId="283"/>
            <ac:spMk id="15" creationId="{2C2ABFFE-D279-4484-902E-594270F62E41}"/>
          </ac:spMkLst>
        </pc:spChg>
        <pc:spChg chg="mod">
          <ac:chgData name="" userId="cffc1d3e1327edef" providerId="LiveId" clId="{493B3435-68A6-44F2-ACCB-9CE346A05CE4}" dt="2022-06-14T11:18:09.170" v="441"/>
          <ac:spMkLst>
            <pc:docMk/>
            <pc:sldMk cId="443125369" sldId="283"/>
            <ac:spMk id="16" creationId="{FEF1F762-8EB8-4C80-B4D0-38414438BCC0}"/>
          </ac:spMkLst>
        </pc:spChg>
        <pc:picChg chg="add del mod">
          <ac:chgData name="" userId="cffc1d3e1327edef" providerId="LiveId" clId="{493B3435-68A6-44F2-ACCB-9CE346A05CE4}" dt="2022-06-14T11:24:14.802" v="461" actId="478"/>
          <ac:picMkLst>
            <pc:docMk/>
            <pc:sldMk cId="443125369" sldId="283"/>
            <ac:picMk id="3" creationId="{69A17DC4-AC39-4AC0-B27D-8358EAD13B57}"/>
          </ac:picMkLst>
        </pc:picChg>
        <pc:picChg chg="add mod">
          <ac:chgData name="" userId="cffc1d3e1327edef" providerId="LiveId" clId="{493B3435-68A6-44F2-ACCB-9CE346A05CE4}" dt="2022-06-14T11:24:56.356" v="465" actId="1076"/>
          <ac:picMkLst>
            <pc:docMk/>
            <pc:sldMk cId="443125369" sldId="283"/>
            <ac:picMk id="4" creationId="{AFC7CABF-96AC-4A22-8C38-2D5FE9AF0BDD}"/>
          </ac:picMkLst>
        </pc:picChg>
        <pc:picChg chg="add mod">
          <ac:chgData name="" userId="cffc1d3e1327edef" providerId="LiveId" clId="{493B3435-68A6-44F2-ACCB-9CE346A05CE4}" dt="2022-06-14T11:27:33.503" v="467" actId="1076"/>
          <ac:picMkLst>
            <pc:docMk/>
            <pc:sldMk cId="443125369" sldId="283"/>
            <ac:picMk id="6" creationId="{9EAD91D4-78EA-4283-AADA-5F338D124605}"/>
          </ac:picMkLst>
        </pc:picChg>
      </pc:sldChg>
      <pc:sldChg chg="addSp delSp modSp">
        <pc:chgData name="" userId="cffc1d3e1327edef" providerId="LiveId" clId="{493B3435-68A6-44F2-ACCB-9CE346A05CE4}" dt="2022-06-14T11:43:18.320" v="533" actId="1076"/>
        <pc:sldMkLst>
          <pc:docMk/>
          <pc:sldMk cId="1315420933" sldId="284"/>
        </pc:sldMkLst>
        <pc:spChg chg="mod">
          <ac:chgData name="" userId="cffc1d3e1327edef" providerId="LiveId" clId="{493B3435-68A6-44F2-ACCB-9CE346A05CE4}" dt="2022-06-14T11:40:45.731" v="508" actId="1076"/>
          <ac:spMkLst>
            <pc:docMk/>
            <pc:sldMk cId="1315420933" sldId="284"/>
            <ac:spMk id="3" creationId="{3D1D6C38-0BC6-4051-9209-4B2C80B36224}"/>
          </ac:spMkLst>
        </pc:spChg>
        <pc:spChg chg="mod">
          <ac:chgData name="" userId="cffc1d3e1327edef" providerId="LiveId" clId="{493B3435-68A6-44F2-ACCB-9CE346A05CE4}" dt="2022-06-14T11:42:53.972" v="515" actId="1076"/>
          <ac:spMkLst>
            <pc:docMk/>
            <pc:sldMk cId="1315420933" sldId="284"/>
            <ac:spMk id="13" creationId="{40C00F9D-3242-4DF1-BFDE-72D0889A14BF}"/>
          </ac:spMkLst>
        </pc:spChg>
        <pc:spChg chg="add mod">
          <ac:chgData name="" userId="cffc1d3e1327edef" providerId="LiveId" clId="{493B3435-68A6-44F2-ACCB-9CE346A05CE4}" dt="2022-06-14T11:42:58.010" v="517" actId="571"/>
          <ac:spMkLst>
            <pc:docMk/>
            <pc:sldMk cId="1315420933" sldId="284"/>
            <ac:spMk id="16" creationId="{EE18A3F6-07E3-4AA0-96C8-78234EA90543}"/>
          </ac:spMkLst>
        </pc:spChg>
        <pc:spChg chg="mod">
          <ac:chgData name="" userId="cffc1d3e1327edef" providerId="LiveId" clId="{493B3435-68A6-44F2-ACCB-9CE346A05CE4}" dt="2022-06-14T11:43:07.315" v="528" actId="20577"/>
          <ac:spMkLst>
            <pc:docMk/>
            <pc:sldMk cId="1315420933" sldId="284"/>
            <ac:spMk id="17" creationId="{0687C006-171A-49B1-8146-BC6434EFB504}"/>
          </ac:spMkLst>
        </pc:spChg>
        <pc:cxnChg chg="add del mod">
          <ac:chgData name="" userId="cffc1d3e1327edef" providerId="LiveId" clId="{493B3435-68A6-44F2-ACCB-9CE346A05CE4}" dt="2022-06-14T11:43:01.562" v="520" actId="478"/>
          <ac:cxnSpMkLst>
            <pc:docMk/>
            <pc:sldMk cId="1315420933" sldId="284"/>
            <ac:cxnSpMk id="4" creationId="{4B298799-0F4F-48C1-AADC-35561004D3D1}"/>
          </ac:cxnSpMkLst>
        </pc:cxnChg>
        <pc:cxnChg chg="add del mod">
          <ac:chgData name="" userId="cffc1d3e1327edef" providerId="LiveId" clId="{493B3435-68A6-44F2-ACCB-9CE346A05CE4}" dt="2022-06-14T11:43:00.652" v="519" actId="478"/>
          <ac:cxnSpMkLst>
            <pc:docMk/>
            <pc:sldMk cId="1315420933" sldId="284"/>
            <ac:cxnSpMk id="7" creationId="{5054C2EF-9CD8-4146-B6E5-A8F543C33E6D}"/>
          </ac:cxnSpMkLst>
        </pc:cxnChg>
        <pc:cxnChg chg="add mod">
          <ac:chgData name="" userId="cffc1d3e1327edef" providerId="LiveId" clId="{493B3435-68A6-44F2-ACCB-9CE346A05CE4}" dt="2022-06-14T11:43:16.826" v="532" actId="14100"/>
          <ac:cxnSpMkLst>
            <pc:docMk/>
            <pc:sldMk cId="1315420933" sldId="284"/>
            <ac:cxnSpMk id="9" creationId="{052D5445-C75F-476D-8BB7-DAAD6DC84B2D}"/>
          </ac:cxnSpMkLst>
        </pc:cxnChg>
        <pc:cxnChg chg="add mod">
          <ac:chgData name="" userId="cffc1d3e1327edef" providerId="LiveId" clId="{493B3435-68A6-44F2-ACCB-9CE346A05CE4}" dt="2022-06-14T11:43:11.528" v="530" actId="11529"/>
          <ac:cxnSpMkLst>
            <pc:docMk/>
            <pc:sldMk cId="1315420933" sldId="284"/>
            <ac:cxnSpMk id="18" creationId="{86EBC223-91F5-4A3A-A360-DEEF82C864C9}"/>
          </ac:cxnSpMkLst>
        </pc:cxnChg>
        <pc:cxnChg chg="add mod">
          <ac:chgData name="" userId="cffc1d3e1327edef" providerId="LiveId" clId="{493B3435-68A6-44F2-ACCB-9CE346A05CE4}" dt="2022-06-14T11:43:18.320" v="533" actId="1076"/>
          <ac:cxnSpMkLst>
            <pc:docMk/>
            <pc:sldMk cId="1315420933" sldId="284"/>
            <ac:cxnSpMk id="20" creationId="{FB33E979-C541-419F-99F5-F15877AB056A}"/>
          </ac:cxnSpMkLst>
        </pc:cxnChg>
      </pc:sldChg>
      <pc:sldChg chg="addSp delSp modSp add">
        <pc:chgData name="" userId="cffc1d3e1327edef" providerId="LiveId" clId="{493B3435-68A6-44F2-ACCB-9CE346A05CE4}" dt="2022-06-14T10:55:11.980" v="157" actId="1076"/>
        <pc:sldMkLst>
          <pc:docMk/>
          <pc:sldMk cId="3079744920" sldId="285"/>
        </pc:sldMkLst>
        <pc:spChg chg="del">
          <ac:chgData name="" userId="cffc1d3e1327edef" providerId="LiveId" clId="{493B3435-68A6-44F2-ACCB-9CE346A05CE4}" dt="2022-06-14T10:01:20.460" v="2" actId="478"/>
          <ac:spMkLst>
            <pc:docMk/>
            <pc:sldMk cId="3079744920" sldId="285"/>
            <ac:spMk id="9" creationId="{CA024252-022D-4B56-AA1A-C0726216BA5A}"/>
          </ac:spMkLst>
        </pc:spChg>
        <pc:spChg chg="del">
          <ac:chgData name="" userId="cffc1d3e1327edef" providerId="LiveId" clId="{493B3435-68A6-44F2-ACCB-9CE346A05CE4}" dt="2022-06-14T10:01:20.877" v="3" actId="478"/>
          <ac:spMkLst>
            <pc:docMk/>
            <pc:sldMk cId="3079744920" sldId="285"/>
            <ac:spMk id="13" creationId="{A45A0FAB-8E77-4D83-AB74-DACA019591F7}"/>
          </ac:spMkLst>
        </pc:spChg>
        <pc:spChg chg="del">
          <ac:chgData name="" userId="cffc1d3e1327edef" providerId="LiveId" clId="{493B3435-68A6-44F2-ACCB-9CE346A05CE4}" dt="2022-06-14T10:01:22.040" v="4" actId="478"/>
          <ac:spMkLst>
            <pc:docMk/>
            <pc:sldMk cId="3079744920" sldId="285"/>
            <ac:spMk id="16" creationId="{FEF1F762-8EB8-4C80-B4D0-38414438BCC0}"/>
          </ac:spMkLst>
        </pc:spChg>
        <pc:picChg chg="add mod">
          <ac:chgData name="" userId="cffc1d3e1327edef" providerId="LiveId" clId="{493B3435-68A6-44F2-ACCB-9CE346A05CE4}" dt="2022-06-14T10:53:41.741" v="150" actId="1076"/>
          <ac:picMkLst>
            <pc:docMk/>
            <pc:sldMk cId="3079744920" sldId="285"/>
            <ac:picMk id="2" creationId="{868AF26E-0CDE-44D4-ADE2-67723C989671}"/>
          </ac:picMkLst>
        </pc:picChg>
        <pc:picChg chg="del">
          <ac:chgData name="" userId="cffc1d3e1327edef" providerId="LiveId" clId="{493B3435-68A6-44F2-ACCB-9CE346A05CE4}" dt="2022-06-14T10:01:19.572" v="1" actId="478"/>
          <ac:picMkLst>
            <pc:docMk/>
            <pc:sldMk cId="3079744920" sldId="285"/>
            <ac:picMk id="3" creationId="{EA221DF2-8481-42F9-A791-08A1456893EF}"/>
          </ac:picMkLst>
        </pc:picChg>
        <pc:picChg chg="add mod">
          <ac:chgData name="" userId="cffc1d3e1327edef" providerId="LiveId" clId="{493B3435-68A6-44F2-ACCB-9CE346A05CE4}" dt="2022-06-14T10:55:11.980" v="157" actId="1076"/>
          <ac:picMkLst>
            <pc:docMk/>
            <pc:sldMk cId="3079744920" sldId="285"/>
            <ac:picMk id="4" creationId="{1307A6AB-0FB3-4D9E-888E-1134401043F0}"/>
          </ac:picMkLst>
        </pc:picChg>
      </pc:sldChg>
      <pc:sldChg chg="addSp delSp modSp add ord">
        <pc:chgData name="" userId="cffc1d3e1327edef" providerId="LiveId" clId="{493B3435-68A6-44F2-ACCB-9CE346A05CE4}" dt="2022-06-14T11:14:49.059" v="360" actId="1076"/>
        <pc:sldMkLst>
          <pc:docMk/>
          <pc:sldMk cId="3485708286" sldId="286"/>
        </pc:sldMkLst>
        <pc:spChg chg="del">
          <ac:chgData name="" userId="cffc1d3e1327edef" providerId="LiveId" clId="{493B3435-68A6-44F2-ACCB-9CE346A05CE4}" dt="2022-06-14T10:19:26.384" v="24" actId="478"/>
          <ac:spMkLst>
            <pc:docMk/>
            <pc:sldMk cId="3485708286" sldId="286"/>
            <ac:spMk id="5" creationId="{4630D4AF-4C26-4F47-B98D-0322783817E4}"/>
          </ac:spMkLst>
        </pc:spChg>
        <pc:spChg chg="del mod">
          <ac:chgData name="" userId="cffc1d3e1327edef" providerId="LiveId" clId="{493B3435-68A6-44F2-ACCB-9CE346A05CE4}" dt="2022-06-14T10:19:23.066" v="21"/>
          <ac:spMkLst>
            <pc:docMk/>
            <pc:sldMk cId="3485708286" sldId="286"/>
            <ac:spMk id="14" creationId="{FDB8CE71-94AB-4AF4-9A57-7CE67C514056}"/>
          </ac:spMkLst>
        </pc:spChg>
        <pc:spChg chg="del mod">
          <ac:chgData name="" userId="cffc1d3e1327edef" providerId="LiveId" clId="{493B3435-68A6-44F2-ACCB-9CE346A05CE4}" dt="2022-06-14T10:19:23.050" v="19" actId="478"/>
          <ac:spMkLst>
            <pc:docMk/>
            <pc:sldMk cId="3485708286" sldId="286"/>
            <ac:spMk id="15" creationId="{2C2ABFFE-D279-4484-902E-594270F62E41}"/>
          </ac:spMkLst>
        </pc:spChg>
        <pc:spChg chg="del">
          <ac:chgData name="" userId="cffc1d3e1327edef" providerId="LiveId" clId="{493B3435-68A6-44F2-ACCB-9CE346A05CE4}" dt="2022-06-14T10:19:25.023" v="23" actId="478"/>
          <ac:spMkLst>
            <pc:docMk/>
            <pc:sldMk cId="3485708286" sldId="286"/>
            <ac:spMk id="16" creationId="{FEF1F762-8EB8-4C80-B4D0-38414438BCC0}"/>
          </ac:spMkLst>
        </pc:spChg>
        <pc:picChg chg="del">
          <ac:chgData name="" userId="cffc1d3e1327edef" providerId="LiveId" clId="{493B3435-68A6-44F2-ACCB-9CE346A05CE4}" dt="2022-06-14T10:19:23.595" v="22" actId="478"/>
          <ac:picMkLst>
            <pc:docMk/>
            <pc:sldMk cId="3485708286" sldId="286"/>
            <ac:picMk id="2" creationId="{35DD81CB-F789-41BA-9F89-299009C18062}"/>
          </ac:picMkLst>
        </pc:picChg>
        <pc:picChg chg="add mod">
          <ac:chgData name="" userId="cffc1d3e1327edef" providerId="LiveId" clId="{493B3435-68A6-44F2-ACCB-9CE346A05CE4}" dt="2022-06-14T11:14:43.934" v="355" actId="1076"/>
          <ac:picMkLst>
            <pc:docMk/>
            <pc:sldMk cId="3485708286" sldId="286"/>
            <ac:picMk id="3" creationId="{69F8D3FF-543C-4E71-BD8A-B9D245013AD5}"/>
          </ac:picMkLst>
        </pc:picChg>
        <pc:picChg chg="add mod">
          <ac:chgData name="" userId="cffc1d3e1327edef" providerId="LiveId" clId="{493B3435-68A6-44F2-ACCB-9CE346A05CE4}" dt="2022-06-14T11:14:49.059" v="360" actId="1076"/>
          <ac:picMkLst>
            <pc:docMk/>
            <pc:sldMk cId="3485708286" sldId="286"/>
            <ac:picMk id="4" creationId="{B8BAF11D-A6A0-4E76-8870-3CBEB7820A55}"/>
          </ac:picMkLst>
        </pc:picChg>
      </pc:sldChg>
      <pc:sldChg chg="addSp delSp modSp add del">
        <pc:chgData name="" userId="cffc1d3e1327edef" providerId="LiveId" clId="{493B3435-68A6-44F2-ACCB-9CE346A05CE4}" dt="2022-06-14T11:53:09.305" v="541" actId="1076"/>
        <pc:sldMkLst>
          <pc:docMk/>
          <pc:sldMk cId="598398825" sldId="287"/>
        </pc:sldMkLst>
        <pc:spChg chg="del">
          <ac:chgData name="" userId="cffc1d3e1327edef" providerId="LiveId" clId="{493B3435-68A6-44F2-ACCB-9CE346A05CE4}" dt="2022-06-14T11:21:07.839" v="446" actId="478"/>
          <ac:spMkLst>
            <pc:docMk/>
            <pc:sldMk cId="598398825" sldId="287"/>
            <ac:spMk id="14" creationId="{FDB8CE71-94AB-4AF4-9A57-7CE67C514056}"/>
          </ac:spMkLst>
        </pc:spChg>
        <pc:spChg chg="del">
          <ac:chgData name="" userId="cffc1d3e1327edef" providerId="LiveId" clId="{493B3435-68A6-44F2-ACCB-9CE346A05CE4}" dt="2022-06-14T11:21:07.189" v="445" actId="478"/>
          <ac:spMkLst>
            <pc:docMk/>
            <pc:sldMk cId="598398825" sldId="287"/>
            <ac:spMk id="15" creationId="{2C2ABFFE-D279-4484-902E-594270F62E41}"/>
          </ac:spMkLst>
        </pc:spChg>
        <pc:spChg chg="del">
          <ac:chgData name="" userId="cffc1d3e1327edef" providerId="LiveId" clId="{493B3435-68A6-44F2-ACCB-9CE346A05CE4}" dt="2022-06-14T11:21:09.601" v="448" actId="478"/>
          <ac:spMkLst>
            <pc:docMk/>
            <pc:sldMk cId="598398825" sldId="287"/>
            <ac:spMk id="16" creationId="{FEF1F762-8EB8-4C80-B4D0-38414438BCC0}"/>
          </ac:spMkLst>
        </pc:spChg>
        <pc:picChg chg="del">
          <ac:chgData name="" userId="cffc1d3e1327edef" providerId="LiveId" clId="{493B3435-68A6-44F2-ACCB-9CE346A05CE4}" dt="2022-06-14T11:21:08.149" v="447" actId="478"/>
          <ac:picMkLst>
            <pc:docMk/>
            <pc:sldMk cId="598398825" sldId="287"/>
            <ac:picMk id="2" creationId="{35DD81CB-F789-41BA-9F89-299009C18062}"/>
          </ac:picMkLst>
        </pc:picChg>
        <pc:picChg chg="add mod">
          <ac:chgData name="" userId="cffc1d3e1327edef" providerId="LiveId" clId="{493B3435-68A6-44F2-ACCB-9CE346A05CE4}" dt="2022-06-14T11:53:09.305" v="541" actId="1076"/>
          <ac:picMkLst>
            <pc:docMk/>
            <pc:sldMk cId="598398825" sldId="287"/>
            <ac:picMk id="3" creationId="{DCDA7CB9-EA37-4AEA-8236-187FCBF457AB}"/>
          </ac:picMkLst>
        </pc:picChg>
        <pc:picChg chg="add mod">
          <ac:chgData name="" userId="cffc1d3e1327edef" providerId="LiveId" clId="{493B3435-68A6-44F2-ACCB-9CE346A05CE4}" dt="2022-06-14T11:52:45.409" v="540" actId="1076"/>
          <ac:picMkLst>
            <pc:docMk/>
            <pc:sldMk cId="598398825" sldId="287"/>
            <ac:picMk id="4" creationId="{CC25ADA3-5EEC-4EA2-8CF5-ED7839ED30B5}"/>
          </ac:picMkLst>
        </pc:picChg>
      </pc:sldChg>
      <pc:sldChg chg="addSp delSp modSp add">
        <pc:chgData name="" userId="cffc1d3e1327edef" providerId="LiveId" clId="{493B3435-68A6-44F2-ACCB-9CE346A05CE4}" dt="2022-06-14T10:59:51.539" v="289" actId="1076"/>
        <pc:sldMkLst>
          <pc:docMk/>
          <pc:sldMk cId="3076864792" sldId="288"/>
        </pc:sldMkLst>
        <pc:spChg chg="add mod">
          <ac:chgData name="" userId="cffc1d3e1327edef" providerId="LiveId" clId="{493B3435-68A6-44F2-ACCB-9CE346A05CE4}" dt="2022-06-14T10:59:51.539" v="289" actId="1076"/>
          <ac:spMkLst>
            <pc:docMk/>
            <pc:sldMk cId="3076864792" sldId="288"/>
            <ac:spMk id="18" creationId="{45C0BCF4-93FD-4AD0-A032-4580073BA203}"/>
          </ac:spMkLst>
        </pc:spChg>
        <pc:picChg chg="add mod">
          <ac:chgData name="" userId="cffc1d3e1327edef" providerId="LiveId" clId="{493B3435-68A6-44F2-ACCB-9CE346A05CE4}" dt="2022-06-14T10:55:42.282" v="168" actId="14100"/>
          <ac:picMkLst>
            <pc:docMk/>
            <pc:sldMk cId="3076864792" sldId="288"/>
            <ac:picMk id="2" creationId="{C06A767D-95CC-4E87-A3D4-29F12CE8E918}"/>
          </ac:picMkLst>
        </pc:picChg>
        <pc:picChg chg="del">
          <ac:chgData name="" userId="cffc1d3e1327edef" providerId="LiveId" clId="{493B3435-68A6-44F2-ACCB-9CE346A05CE4}" dt="2022-06-14T10:55:34.361" v="164" actId="478"/>
          <ac:picMkLst>
            <pc:docMk/>
            <pc:sldMk cId="3076864792" sldId="288"/>
            <ac:picMk id="3" creationId="{69F8D3FF-543C-4E71-BD8A-B9D245013AD5}"/>
          </ac:picMkLst>
        </pc:picChg>
        <pc:picChg chg="add del mod">
          <ac:chgData name="" userId="cffc1d3e1327edef" providerId="LiveId" clId="{493B3435-68A6-44F2-ACCB-9CE346A05CE4}" dt="2022-06-14T10:57:40.018" v="172" actId="478"/>
          <ac:picMkLst>
            <pc:docMk/>
            <pc:sldMk cId="3076864792" sldId="288"/>
            <ac:picMk id="4" creationId="{DAB1A81F-76A6-40E2-8295-2E5F3BAA01EB}"/>
          </ac:picMkLst>
        </pc:picChg>
        <pc:picChg chg="add mod">
          <ac:chgData name="" userId="cffc1d3e1327edef" providerId="LiveId" clId="{493B3435-68A6-44F2-ACCB-9CE346A05CE4}" dt="2022-06-14T10:57:42.612" v="174" actId="1076"/>
          <ac:picMkLst>
            <pc:docMk/>
            <pc:sldMk cId="3076864792" sldId="288"/>
            <ac:picMk id="5" creationId="{949823C3-E451-494D-A83E-8C7C69FDFB14}"/>
          </ac:picMkLst>
        </pc:picChg>
        <pc:cxnChg chg="add mod">
          <ac:chgData name="" userId="cffc1d3e1327edef" providerId="LiveId" clId="{493B3435-68A6-44F2-ACCB-9CE346A05CE4}" dt="2022-06-14T10:58:14.141" v="179" actId="208"/>
          <ac:cxnSpMkLst>
            <pc:docMk/>
            <pc:sldMk cId="3076864792" sldId="288"/>
            <ac:cxnSpMk id="7" creationId="{17C7AA8A-24C3-432F-914D-FD33214C4C31}"/>
          </ac:cxnSpMkLst>
        </pc:cxnChg>
        <pc:cxnChg chg="add mod">
          <ac:chgData name="" userId="cffc1d3e1327edef" providerId="LiveId" clId="{493B3435-68A6-44F2-ACCB-9CE346A05CE4}" dt="2022-06-14T10:58:14.141" v="179" actId="208"/>
          <ac:cxnSpMkLst>
            <pc:docMk/>
            <pc:sldMk cId="3076864792" sldId="288"/>
            <ac:cxnSpMk id="9" creationId="{ACD0E571-2752-4CDA-9D15-206E022E7785}"/>
          </ac:cxnSpMkLst>
        </pc:cxnChg>
        <pc:cxnChg chg="add mod">
          <ac:chgData name="" userId="cffc1d3e1327edef" providerId="LiveId" clId="{493B3435-68A6-44F2-ACCB-9CE346A05CE4}" dt="2022-06-14T10:58:14.141" v="179" actId="208"/>
          <ac:cxnSpMkLst>
            <pc:docMk/>
            <pc:sldMk cId="3076864792" sldId="288"/>
            <ac:cxnSpMk id="13" creationId="{1B58BF46-10FA-4692-A402-4455D367CB23}"/>
          </ac:cxnSpMkLst>
        </pc:cxnChg>
        <pc:cxnChg chg="add mod">
          <ac:chgData name="" userId="cffc1d3e1327edef" providerId="LiveId" clId="{493B3435-68A6-44F2-ACCB-9CE346A05CE4}" dt="2022-06-14T10:58:14.141" v="179" actId="208"/>
          <ac:cxnSpMkLst>
            <pc:docMk/>
            <pc:sldMk cId="3076864792" sldId="288"/>
            <ac:cxnSpMk id="15" creationId="{3B2FC7BD-BF06-4910-BB86-BFF5102754C4}"/>
          </ac:cxnSpMkLst>
        </pc:cxnChg>
        <pc:cxnChg chg="add mod">
          <ac:chgData name="" userId="cffc1d3e1327edef" providerId="LiveId" clId="{493B3435-68A6-44F2-ACCB-9CE346A05CE4}" dt="2022-06-14T10:58:24.430" v="181" actId="208"/>
          <ac:cxnSpMkLst>
            <pc:docMk/>
            <pc:sldMk cId="3076864792" sldId="288"/>
            <ac:cxnSpMk id="17" creationId="{7D625A1F-78D4-4516-95E4-6563E18C7220}"/>
          </ac:cxnSpMkLst>
        </pc:cxnChg>
      </pc:sldChg>
      <pc:sldChg chg="addSp delSp modSp add ord">
        <pc:chgData name="" userId="cffc1d3e1327edef" providerId="LiveId" clId="{493B3435-68A6-44F2-ACCB-9CE346A05CE4}" dt="2022-06-14T11:04:27.374" v="305"/>
        <pc:sldMkLst>
          <pc:docMk/>
          <pc:sldMk cId="3350350626" sldId="289"/>
        </pc:sldMkLst>
        <pc:picChg chg="add mod">
          <ac:chgData name="" userId="cffc1d3e1327edef" providerId="LiveId" clId="{493B3435-68A6-44F2-ACCB-9CE346A05CE4}" dt="2022-06-14T11:03:00.587" v="296" actId="1076"/>
          <ac:picMkLst>
            <pc:docMk/>
            <pc:sldMk cId="3350350626" sldId="289"/>
            <ac:picMk id="2" creationId="{341649F5-284D-4FAF-BDF0-DD80EA7DC6C3}"/>
          </ac:picMkLst>
        </pc:picChg>
        <pc:picChg chg="del">
          <ac:chgData name="" userId="cffc1d3e1327edef" providerId="LiveId" clId="{493B3435-68A6-44F2-ACCB-9CE346A05CE4}" dt="2022-06-14T11:02:56.058" v="291" actId="478"/>
          <ac:picMkLst>
            <pc:docMk/>
            <pc:sldMk cId="3350350626" sldId="289"/>
            <ac:picMk id="3" creationId="{69F8D3FF-543C-4E71-BD8A-B9D245013AD5}"/>
          </ac:picMkLst>
        </pc:picChg>
        <pc:picChg chg="add mod">
          <ac:chgData name="" userId="cffc1d3e1327edef" providerId="LiveId" clId="{493B3435-68A6-44F2-ACCB-9CE346A05CE4}" dt="2022-06-14T11:03:16.260" v="301" actId="14100"/>
          <ac:picMkLst>
            <pc:docMk/>
            <pc:sldMk cId="3350350626" sldId="289"/>
            <ac:picMk id="4" creationId="{0841840C-991C-4A58-8B3B-05495A7ABB90}"/>
          </ac:picMkLst>
        </pc:picChg>
        <pc:picChg chg="add mod">
          <ac:chgData name="" userId="cffc1d3e1327edef" providerId="LiveId" clId="{493B3435-68A6-44F2-ACCB-9CE346A05CE4}" dt="2022-06-14T11:03:29.768" v="304" actId="1076"/>
          <ac:picMkLst>
            <pc:docMk/>
            <pc:sldMk cId="3350350626" sldId="289"/>
            <ac:picMk id="5" creationId="{C3BAA13F-4297-4C11-9291-8750A68EE257}"/>
          </ac:picMkLst>
        </pc:picChg>
      </pc:sldChg>
      <pc:sldChg chg="addSp delSp modSp add">
        <pc:chgData name="" userId="cffc1d3e1327edef" providerId="LiveId" clId="{493B3435-68A6-44F2-ACCB-9CE346A05CE4}" dt="2022-06-14T18:08:58.556" v="1273" actId="1076"/>
        <pc:sldMkLst>
          <pc:docMk/>
          <pc:sldMk cId="4082572681" sldId="290"/>
        </pc:sldMkLst>
        <pc:spChg chg="add mod">
          <ac:chgData name="" userId="cffc1d3e1327edef" providerId="LiveId" clId="{493B3435-68A6-44F2-ACCB-9CE346A05CE4}" dt="2022-06-14T17:57:34.624" v="731" actId="20577"/>
          <ac:spMkLst>
            <pc:docMk/>
            <pc:sldMk cId="4082572681" sldId="290"/>
            <ac:spMk id="8" creationId="{29707549-82FD-417F-A2BD-C9C39FECCEDC}"/>
          </ac:spMkLst>
        </pc:spChg>
        <pc:spChg chg="add mod">
          <ac:chgData name="" userId="cffc1d3e1327edef" providerId="LiveId" clId="{493B3435-68A6-44F2-ACCB-9CE346A05CE4}" dt="2022-06-14T17:58:34.913" v="1105" actId="20577"/>
          <ac:spMkLst>
            <pc:docMk/>
            <pc:sldMk cId="4082572681" sldId="290"/>
            <ac:spMk id="9" creationId="{D46ECB7E-252D-4342-85C0-416A50C3C0DE}"/>
          </ac:spMkLst>
        </pc:spChg>
        <pc:spChg chg="mod">
          <ac:chgData name="" userId="cffc1d3e1327edef" providerId="LiveId" clId="{493B3435-68A6-44F2-ACCB-9CE346A05CE4}" dt="2022-06-14T17:57:39.297" v="745"/>
          <ac:spMkLst>
            <pc:docMk/>
            <pc:sldMk cId="4082572681" sldId="290"/>
            <ac:spMk id="10" creationId="{00000000-0000-0000-0000-000000000000}"/>
          </ac:spMkLst>
        </pc:spChg>
        <pc:picChg chg="add mod">
          <ac:chgData name="" userId="cffc1d3e1327edef" providerId="LiveId" clId="{493B3435-68A6-44F2-ACCB-9CE346A05CE4}" dt="2022-06-14T17:59:04.378" v="1110" actId="1076"/>
          <ac:picMkLst>
            <pc:docMk/>
            <pc:sldMk cId="4082572681" sldId="290"/>
            <ac:picMk id="2" creationId="{D9FAC7CE-50E2-4D74-BD1B-EF96D57C22E0}"/>
          </ac:picMkLst>
        </pc:picChg>
        <pc:picChg chg="del">
          <ac:chgData name="" userId="cffc1d3e1327edef" providerId="LiveId" clId="{493B3435-68A6-44F2-ACCB-9CE346A05CE4}" dt="2022-06-14T11:59:32.441" v="584" actId="478"/>
          <ac:picMkLst>
            <pc:docMk/>
            <pc:sldMk cId="4082572681" sldId="290"/>
            <ac:picMk id="3" creationId="{DCDA7CB9-EA37-4AEA-8236-187FCBF457AB}"/>
          </ac:picMkLst>
        </pc:picChg>
        <pc:picChg chg="del">
          <ac:chgData name="" userId="cffc1d3e1327edef" providerId="LiveId" clId="{493B3435-68A6-44F2-ACCB-9CE346A05CE4}" dt="2022-06-14T11:59:33.201" v="585" actId="478"/>
          <ac:picMkLst>
            <pc:docMk/>
            <pc:sldMk cId="4082572681" sldId="290"/>
            <ac:picMk id="4" creationId="{CC25ADA3-5EEC-4EA2-8CF5-ED7839ED30B5}"/>
          </ac:picMkLst>
        </pc:picChg>
        <pc:picChg chg="add mod">
          <ac:chgData name="" userId="cffc1d3e1327edef" providerId="LiveId" clId="{493B3435-68A6-44F2-ACCB-9CE346A05CE4}" dt="2022-06-14T17:59:07.014" v="1112" actId="1076"/>
          <ac:picMkLst>
            <pc:docMk/>
            <pc:sldMk cId="4082572681" sldId="290"/>
            <ac:picMk id="6" creationId="{A437C09E-DF65-43E7-9CB7-AEF5274344D7}"/>
          </ac:picMkLst>
        </pc:picChg>
        <pc:cxnChg chg="add mod">
          <ac:chgData name="" userId="cffc1d3e1327edef" providerId="LiveId" clId="{493B3435-68A6-44F2-ACCB-9CE346A05CE4}" dt="2022-06-14T18:08:58.556" v="1273" actId="1076"/>
          <ac:cxnSpMkLst>
            <pc:docMk/>
            <pc:sldMk cId="4082572681" sldId="290"/>
            <ac:cxnSpMk id="12" creationId="{6C03DA54-3BBC-4F4E-8303-A26D963C9986}"/>
          </ac:cxnSpMkLst>
        </pc:cxnChg>
      </pc:sldChg>
      <pc:sldChg chg="addSp delSp modSp add">
        <pc:chgData name="" userId="cffc1d3e1327edef" providerId="LiveId" clId="{493B3435-68A6-44F2-ACCB-9CE346A05CE4}" dt="2022-06-14T18:06:46.704" v="1269" actId="14100"/>
        <pc:sldMkLst>
          <pc:docMk/>
          <pc:sldMk cId="1571089580" sldId="291"/>
        </pc:sldMkLst>
        <pc:spChg chg="add mod">
          <ac:chgData name="" userId="cffc1d3e1327edef" providerId="LiveId" clId="{493B3435-68A6-44F2-ACCB-9CE346A05CE4}" dt="2022-06-14T18:06:46.704" v="1269" actId="14100"/>
          <ac:spMkLst>
            <pc:docMk/>
            <pc:sldMk cId="1571089580" sldId="291"/>
            <ac:spMk id="4" creationId="{9387053A-B399-4DED-A014-18081D0C0678}"/>
          </ac:spMkLst>
        </pc:spChg>
        <pc:spChg chg="del">
          <ac:chgData name="" userId="cffc1d3e1327edef" providerId="LiveId" clId="{493B3435-68A6-44F2-ACCB-9CE346A05CE4}" dt="2022-06-14T18:01:59.334" v="1115" actId="478"/>
          <ac:spMkLst>
            <pc:docMk/>
            <pc:sldMk cId="1571089580" sldId="291"/>
            <ac:spMk id="9" creationId="{D46ECB7E-252D-4342-85C0-416A50C3C0DE}"/>
          </ac:spMkLst>
        </pc:spChg>
        <pc:picChg chg="del">
          <ac:chgData name="" userId="cffc1d3e1327edef" providerId="LiveId" clId="{493B3435-68A6-44F2-ACCB-9CE346A05CE4}" dt="2022-06-14T18:02:00.594" v="1116" actId="478"/>
          <ac:picMkLst>
            <pc:docMk/>
            <pc:sldMk cId="1571089580" sldId="291"/>
            <ac:picMk id="2" creationId="{D9FAC7CE-50E2-4D74-BD1B-EF96D57C22E0}"/>
          </ac:picMkLst>
        </pc:picChg>
        <pc:picChg chg="add mod">
          <ac:chgData name="" userId="cffc1d3e1327edef" providerId="LiveId" clId="{493B3435-68A6-44F2-ACCB-9CE346A05CE4}" dt="2022-06-14T18:04:10.240" v="1123" actId="1076"/>
          <ac:picMkLst>
            <pc:docMk/>
            <pc:sldMk cId="1571089580" sldId="291"/>
            <ac:picMk id="3" creationId="{289F4F95-F481-4FB0-8BEE-A43E40FE77C2}"/>
          </ac:picMkLst>
        </pc:picChg>
        <pc:picChg chg="del">
          <ac:chgData name="" userId="cffc1d3e1327edef" providerId="LiveId" clId="{493B3435-68A6-44F2-ACCB-9CE346A05CE4}" dt="2022-06-14T18:02:01.736" v="1117" actId="478"/>
          <ac:picMkLst>
            <pc:docMk/>
            <pc:sldMk cId="1571089580" sldId="291"/>
            <ac:picMk id="6" creationId="{A437C09E-DF65-43E7-9CB7-AEF5274344D7}"/>
          </ac:picMkLst>
        </pc:picChg>
      </pc:sldChg>
      <pc:sldChg chg="modSp add del">
        <pc:chgData name="" userId="cffc1d3e1327edef" providerId="LiveId" clId="{493B3435-68A6-44F2-ACCB-9CE346A05CE4}" dt="2022-06-14T18:11:55.027" v="1361" actId="2696"/>
        <pc:sldMkLst>
          <pc:docMk/>
          <pc:sldMk cId="2608569406" sldId="292"/>
        </pc:sldMkLst>
        <pc:spChg chg="mod">
          <ac:chgData name="" userId="cffc1d3e1327edef" providerId="LiveId" clId="{493B3435-68A6-44F2-ACCB-9CE346A05CE4}" dt="2022-06-14T18:09:59.421" v="1359" actId="20577"/>
          <ac:spMkLst>
            <pc:docMk/>
            <pc:sldMk cId="2608569406" sldId="292"/>
            <ac:spMk id="4" creationId="{9387053A-B399-4DED-A014-18081D0C0678}"/>
          </ac:spMkLst>
        </pc:spChg>
      </pc:sldChg>
      <pc:sldChg chg="add del">
        <pc:chgData name="" userId="cffc1d3e1327edef" providerId="LiveId" clId="{493B3435-68A6-44F2-ACCB-9CE346A05CE4}" dt="2022-06-14T18:04:02.131" v="1121"/>
        <pc:sldMkLst>
          <pc:docMk/>
          <pc:sldMk cId="3611911555" sldId="292"/>
        </pc:sldMkLst>
      </pc:sldChg>
      <pc:sldChg chg="add del">
        <pc:chgData name="" userId="cffc1d3e1327edef" providerId="LiveId" clId="{493B3435-68A6-44F2-ACCB-9CE346A05CE4}" dt="2022-06-14T18:04:00.800" v="1119"/>
        <pc:sldMkLst>
          <pc:docMk/>
          <pc:sldMk cId="4001635816" sldId="292"/>
        </pc:sldMkLst>
      </pc:sldChg>
      <pc:sldChg chg="addSp delSp modSp add">
        <pc:chgData name="" userId="cffc1d3e1327edef" providerId="LiveId" clId="{493B3435-68A6-44F2-ACCB-9CE346A05CE4}" dt="2022-06-14T20:36:50.435" v="1525" actId="20577"/>
        <pc:sldMkLst>
          <pc:docMk/>
          <pc:sldMk cId="2101647637" sldId="293"/>
        </pc:sldMkLst>
        <pc:spChg chg="mod">
          <ac:chgData name="" userId="cffc1d3e1327edef" providerId="LiveId" clId="{493B3435-68A6-44F2-ACCB-9CE346A05CE4}" dt="2022-06-14T20:31:06.438" v="1468"/>
          <ac:spMkLst>
            <pc:docMk/>
            <pc:sldMk cId="2101647637" sldId="293"/>
            <ac:spMk id="4" creationId="{9387053A-B399-4DED-A014-18081D0C0678}"/>
          </ac:spMkLst>
        </pc:spChg>
        <pc:spChg chg="mod">
          <ac:chgData name="" userId="cffc1d3e1327edef" providerId="LiveId" clId="{493B3435-68A6-44F2-ACCB-9CE346A05CE4}" dt="2022-06-14T20:01:43.534" v="1390"/>
          <ac:spMkLst>
            <pc:docMk/>
            <pc:sldMk cId="2101647637" sldId="293"/>
            <ac:spMk id="8" creationId="{29707549-82FD-417F-A2BD-C9C39FECCEDC}"/>
          </ac:spMkLst>
        </pc:spChg>
        <pc:spChg chg="mod">
          <ac:chgData name="" userId="cffc1d3e1327edef" providerId="LiveId" clId="{493B3435-68A6-44F2-ACCB-9CE346A05CE4}" dt="2022-06-14T20:36:50.435" v="1525" actId="20577"/>
          <ac:spMkLst>
            <pc:docMk/>
            <pc:sldMk cId="2101647637" sldId="293"/>
            <ac:spMk id="10" creationId="{00000000-0000-0000-0000-000000000000}"/>
          </ac:spMkLst>
        </pc:spChg>
        <pc:picChg chg="add mod">
          <ac:chgData name="" userId="cffc1d3e1327edef" providerId="LiveId" clId="{493B3435-68A6-44F2-ACCB-9CE346A05CE4}" dt="2022-06-14T20:03:26.177" v="1394" actId="1076"/>
          <ac:picMkLst>
            <pc:docMk/>
            <pc:sldMk cId="2101647637" sldId="293"/>
            <ac:picMk id="2" creationId="{16344E07-26CB-4E44-B99C-240567977E95}"/>
          </ac:picMkLst>
        </pc:picChg>
        <pc:picChg chg="del mod">
          <ac:chgData name="" userId="cffc1d3e1327edef" providerId="LiveId" clId="{493B3435-68A6-44F2-ACCB-9CE346A05CE4}" dt="2022-06-14T20:02:10.504" v="1391" actId="478"/>
          <ac:picMkLst>
            <pc:docMk/>
            <pc:sldMk cId="2101647637" sldId="293"/>
            <ac:picMk id="3" creationId="{289F4F95-F481-4FB0-8BEE-A43E40FE77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97996" y="1197769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APUE STUDY</a:t>
            </a:r>
            <a:endParaRPr lang="ko-KR" altLang="en-US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32702" y="2274838"/>
            <a:ext cx="29546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APUE</a:t>
            </a:r>
          </a:p>
          <a:p>
            <a:pPr algn="r"/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세미나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84673"/>
              </p:ext>
            </p:extLst>
          </p:nvPr>
        </p:nvGraphicFramePr>
        <p:xfrm>
          <a:off x="779975" y="5122854"/>
          <a:ext cx="43969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05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장소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형남공학관 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424 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세미나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62243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8-5 wait </a:t>
            </a:r>
            <a:r>
              <a:rPr lang="ko-KR" altLang="en-US" sz="3200" dirty="0"/>
              <a:t>함수와 </a:t>
            </a:r>
            <a:r>
              <a:rPr lang="en-US" altLang="ko-KR" sz="3200" dirty="0" err="1"/>
              <a:t>waitpid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24252-022D-4B56-AA1A-C0726216BA5A}"/>
              </a:ext>
            </a:extLst>
          </p:cNvPr>
          <p:cNvSpPr txBox="1"/>
          <p:nvPr/>
        </p:nvSpPr>
        <p:spPr>
          <a:xfrm>
            <a:off x="814395" y="1510632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Wait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5A0FAB-8E77-4D83-AB74-DACA019591F7}"/>
              </a:ext>
            </a:extLst>
          </p:cNvPr>
          <p:cNvSpPr txBox="1"/>
          <p:nvPr/>
        </p:nvSpPr>
        <p:spPr>
          <a:xfrm>
            <a:off x="814395" y="2084787"/>
            <a:ext cx="10930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Wait </a:t>
            </a:r>
            <a:r>
              <a:rPr lang="ko-KR" altLang="en-US" sz="2000" dirty="0"/>
              <a:t>함수는 자식  프로세스를 기다리는 함수이며</a:t>
            </a:r>
            <a:r>
              <a:rPr lang="en-US" altLang="ko-KR" sz="2000" dirty="0"/>
              <a:t>, </a:t>
            </a:r>
            <a:r>
              <a:rPr lang="ko-KR" altLang="en-US" sz="2000" dirty="0"/>
              <a:t>자식 프로세스로 부터 </a:t>
            </a:r>
            <a:r>
              <a:rPr lang="en-US" altLang="ko-KR" sz="2000" dirty="0"/>
              <a:t>signal</a:t>
            </a:r>
            <a:r>
              <a:rPr lang="ko-KR" altLang="en-US" sz="2000" dirty="0"/>
              <a:t>을 받으면 커널로 종료됨을 알림</a:t>
            </a:r>
            <a:endParaRPr lang="en-US" altLang="ko-KR" sz="2000" dirty="0"/>
          </a:p>
          <a:p>
            <a:r>
              <a:rPr lang="ko-KR" altLang="en-US" sz="2000" dirty="0"/>
              <a:t>종료된 자식 프로세스의 프로세스 </a:t>
            </a:r>
            <a:r>
              <a:rPr lang="en-US" altLang="ko-KR" sz="2000" dirty="0"/>
              <a:t>ID </a:t>
            </a:r>
            <a:r>
              <a:rPr lang="ko-KR" altLang="en-US" sz="2000" dirty="0"/>
              <a:t>리턴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EOF </a:t>
            </a:r>
            <a:r>
              <a:rPr lang="ko-KR" altLang="en-US" sz="2000" dirty="0"/>
              <a:t>리턴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21DF2-8481-42F9-A791-08A14568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5" y="3346391"/>
            <a:ext cx="2105025" cy="1000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1F762-8EB8-4C80-B4D0-38414438BCC0}"/>
              </a:ext>
            </a:extLst>
          </p:cNvPr>
          <p:cNvSpPr txBox="1"/>
          <p:nvPr/>
        </p:nvSpPr>
        <p:spPr>
          <a:xfrm>
            <a:off x="814395" y="6229298"/>
            <a:ext cx="1093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status: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status</a:t>
            </a:r>
            <a:r>
              <a:rPr lang="ko-KR" altLang="en-US" sz="1200" dirty="0"/>
              <a:t>가 가리키는 변수에 자식 프로세스 </a:t>
            </a:r>
            <a:r>
              <a:rPr lang="ko-KR" altLang="en-US" sz="1200" dirty="0" err="1"/>
              <a:t>종료시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리턴하거나</a:t>
            </a:r>
            <a:r>
              <a:rPr lang="ko-KR" altLang="en-US" sz="1200" dirty="0"/>
              <a:t> </a:t>
            </a:r>
            <a:r>
              <a:rPr lang="en-US" altLang="ko-KR" sz="1200" dirty="0"/>
              <a:t>exit </a:t>
            </a:r>
            <a:r>
              <a:rPr lang="ko-KR" altLang="en-US" sz="1200" dirty="0"/>
              <a:t>함수 </a:t>
            </a:r>
            <a:r>
              <a:rPr lang="ko-KR" altLang="en-US" sz="1200" dirty="0" err="1"/>
              <a:t>호출시</a:t>
            </a:r>
            <a:r>
              <a:rPr lang="ko-KR" altLang="en-US" sz="1200" dirty="0"/>
              <a:t> 전달한 </a:t>
            </a:r>
            <a:r>
              <a:rPr lang="ko-KR" altLang="en-US" sz="1200" dirty="0" err="1"/>
              <a:t>인자값이</a:t>
            </a:r>
            <a:r>
              <a:rPr lang="ko-KR" altLang="en-US" sz="1200" dirty="0"/>
              <a:t> 저장됨</a:t>
            </a:r>
            <a:r>
              <a:rPr lang="en-US" altLang="ko-KR" sz="1200" dirty="0"/>
              <a:t>(</a:t>
            </a:r>
            <a:r>
              <a:rPr lang="ko-KR" altLang="en-US" sz="1200" dirty="0"/>
              <a:t>자식은 커널을 통해 </a:t>
            </a:r>
            <a:r>
              <a:rPr lang="en-US" altLang="ko-KR" sz="1200" dirty="0"/>
              <a:t>SIGCHLD </a:t>
            </a:r>
            <a:r>
              <a:rPr lang="ko-KR" altLang="en-US" sz="1200" dirty="0"/>
              <a:t>시그널을 부모 프로세스에게 보낸다</a:t>
            </a:r>
            <a:r>
              <a:rPr lang="en-US" altLang="ko-KR" sz="12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58625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8-5 wait </a:t>
            </a:r>
            <a:r>
              <a:rPr lang="ko-KR" altLang="en-US" sz="3200" dirty="0"/>
              <a:t>함수와 </a:t>
            </a:r>
            <a:r>
              <a:rPr lang="en-US" altLang="ko-KR" sz="3200" dirty="0" err="1"/>
              <a:t>waitpid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8AF26E-0CDE-44D4-ADE2-67723C98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" y="2341358"/>
            <a:ext cx="5791200" cy="3819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07A6AB-0FB3-4D9E-888E-11344010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66" y="5741783"/>
            <a:ext cx="31623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4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8-5 wait </a:t>
            </a:r>
            <a:r>
              <a:rPr lang="ko-KR" altLang="en-US" sz="3200" dirty="0"/>
              <a:t>함수와 </a:t>
            </a:r>
            <a:r>
              <a:rPr lang="en-US" altLang="ko-KR" sz="3200" dirty="0" err="1"/>
              <a:t>waitpid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8D3FF-543C-4E71-BD8A-B9D245013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77" y="1551923"/>
            <a:ext cx="4561647" cy="47494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BAF11D-A6A0-4E76-8870-3CBEB782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78" y="1551923"/>
            <a:ext cx="4695784" cy="47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0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8-5 wait </a:t>
            </a:r>
            <a:r>
              <a:rPr lang="ko-KR" altLang="en-US" sz="3200" dirty="0"/>
              <a:t>함수와 </a:t>
            </a:r>
            <a:r>
              <a:rPr lang="en-US" altLang="ko-KR" sz="3200" dirty="0" err="1"/>
              <a:t>waitpid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6A767D-95CC-4E87-A3D4-29F12CE8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2" y="1115736"/>
            <a:ext cx="5642658" cy="55954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9823C3-E451-494D-A83E-8C7C69FD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095" y="3594595"/>
            <a:ext cx="2638425" cy="29908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C7AA8A-24C3-432F-914D-FD33214C4C31}"/>
              </a:ext>
            </a:extLst>
          </p:cNvPr>
          <p:cNvCxnSpPr/>
          <p:nvPr/>
        </p:nvCxnSpPr>
        <p:spPr>
          <a:xfrm>
            <a:off x="3649211" y="3340748"/>
            <a:ext cx="3741490" cy="828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CD0E571-2752-4CDA-9D15-206E022E7785}"/>
              </a:ext>
            </a:extLst>
          </p:cNvPr>
          <p:cNvCxnSpPr/>
          <p:nvPr/>
        </p:nvCxnSpPr>
        <p:spPr>
          <a:xfrm>
            <a:off x="3649211" y="4269996"/>
            <a:ext cx="3635884" cy="553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58BF46-10FA-4692-A402-4455D367CB23}"/>
              </a:ext>
            </a:extLst>
          </p:cNvPr>
          <p:cNvCxnSpPr/>
          <p:nvPr/>
        </p:nvCxnSpPr>
        <p:spPr>
          <a:xfrm>
            <a:off x="3590488" y="5163423"/>
            <a:ext cx="3694607" cy="314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2FC7BD-BF06-4910-BB86-BFF5102754C4}"/>
              </a:ext>
            </a:extLst>
          </p:cNvPr>
          <p:cNvCxnSpPr/>
          <p:nvPr/>
        </p:nvCxnSpPr>
        <p:spPr>
          <a:xfrm>
            <a:off x="3649211" y="5914239"/>
            <a:ext cx="37414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625A1F-78D4-4516-95E4-6563E18C7220}"/>
              </a:ext>
            </a:extLst>
          </p:cNvPr>
          <p:cNvCxnSpPr/>
          <p:nvPr/>
        </p:nvCxnSpPr>
        <p:spPr>
          <a:xfrm flipV="1">
            <a:off x="1736521" y="2265028"/>
            <a:ext cx="5201174" cy="39847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C0BCF4-93FD-4AD0-A032-4580073BA203}"/>
              </a:ext>
            </a:extLst>
          </p:cNvPr>
          <p:cNvSpPr txBox="1"/>
          <p:nvPr/>
        </p:nvSpPr>
        <p:spPr>
          <a:xfrm>
            <a:off x="6635355" y="1341526"/>
            <a:ext cx="510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Exit(0)</a:t>
            </a:r>
            <a:r>
              <a:rPr lang="ko-KR" altLang="en-US" dirty="0"/>
              <a:t>을 쓴 이유</a:t>
            </a:r>
            <a:r>
              <a:rPr lang="en-US" altLang="ko-KR" dirty="0"/>
              <a:t>? -&gt;</a:t>
            </a:r>
            <a:r>
              <a:rPr lang="ko-KR" altLang="en-US" dirty="0"/>
              <a:t>보통 </a:t>
            </a:r>
            <a:r>
              <a:rPr lang="en-US" altLang="ko-KR" dirty="0"/>
              <a:t>0</a:t>
            </a:r>
            <a:r>
              <a:rPr lang="ko-KR" altLang="en-US" dirty="0"/>
              <a:t>은 정상적인 종료</a:t>
            </a:r>
            <a:endParaRPr lang="en-US" altLang="ko-KR" dirty="0"/>
          </a:p>
          <a:p>
            <a:r>
              <a:rPr lang="en-US" altLang="ko-KR" dirty="0"/>
              <a:t>1~255</a:t>
            </a:r>
            <a:r>
              <a:rPr lang="ko-KR" altLang="en-US" dirty="0"/>
              <a:t>는 오류 코드</a:t>
            </a:r>
          </a:p>
        </p:txBody>
      </p:sp>
    </p:spTree>
    <p:extLst>
      <p:ext uri="{BB962C8B-B14F-4D97-AF65-F5344CB8AC3E}">
        <p14:creationId xmlns:p14="http://schemas.microsoft.com/office/powerpoint/2010/main" val="307686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8-5 wait </a:t>
            </a:r>
            <a:r>
              <a:rPr lang="ko-KR" altLang="en-US" sz="3200" dirty="0"/>
              <a:t>함수와 </a:t>
            </a:r>
            <a:r>
              <a:rPr lang="en-US" altLang="ko-KR" sz="3200" dirty="0" err="1"/>
              <a:t>waitpid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1649F5-284D-4FAF-BDF0-DD80EA7D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97" y="1601630"/>
            <a:ext cx="3802777" cy="50418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41840C-991C-4A58-8B3B-05495A7AB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965" y="2892501"/>
            <a:ext cx="3802778" cy="3750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BAA13F-4297-4C11-9291-8750A68EE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767" y="3609800"/>
            <a:ext cx="20097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5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8-5 wait </a:t>
            </a:r>
            <a:r>
              <a:rPr lang="ko-KR" altLang="en-US" sz="3200" dirty="0"/>
              <a:t>함수와 </a:t>
            </a:r>
            <a:r>
              <a:rPr lang="en-US" altLang="ko-KR" sz="3200" dirty="0" err="1"/>
              <a:t>waitpid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8CE71-94AB-4AF4-9A57-7CE67C514056}"/>
              </a:ext>
            </a:extLst>
          </p:cNvPr>
          <p:cNvSpPr txBox="1"/>
          <p:nvPr/>
        </p:nvSpPr>
        <p:spPr>
          <a:xfrm>
            <a:off x="848030" y="1657416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Waitpid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ABFFE-D279-4484-902E-594270F62E41}"/>
              </a:ext>
            </a:extLst>
          </p:cNvPr>
          <p:cNvSpPr txBox="1"/>
          <p:nvPr/>
        </p:nvSpPr>
        <p:spPr>
          <a:xfrm>
            <a:off x="848031" y="2153793"/>
            <a:ext cx="10930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Waitpid</a:t>
            </a:r>
            <a:r>
              <a:rPr lang="en-US" altLang="ko-KR" sz="2000" dirty="0"/>
              <a:t> </a:t>
            </a:r>
            <a:r>
              <a:rPr lang="ko-KR" altLang="en-US" sz="2000" dirty="0"/>
              <a:t>함수는 </a:t>
            </a:r>
            <a:r>
              <a:rPr lang="en-US" altLang="ko-KR" sz="2000" dirty="0"/>
              <a:t>wait </a:t>
            </a:r>
            <a:r>
              <a:rPr lang="ko-KR" altLang="en-US" sz="2000" dirty="0"/>
              <a:t>함수와 비슷하며 특정 프로세스를 종료되길 기다리는 함수</a:t>
            </a:r>
            <a:endParaRPr lang="en-US" altLang="ko-KR" sz="2000" dirty="0"/>
          </a:p>
          <a:p>
            <a:r>
              <a:rPr lang="ko-KR" altLang="en-US" sz="2000" dirty="0"/>
              <a:t>종료된 자식 프로세스의 프로세스 </a:t>
            </a:r>
            <a:r>
              <a:rPr lang="en-US" altLang="ko-KR" sz="2000" dirty="0"/>
              <a:t>ID </a:t>
            </a:r>
            <a:r>
              <a:rPr lang="ko-KR" altLang="en-US" sz="2000" dirty="0"/>
              <a:t>리턴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실패시</a:t>
            </a:r>
            <a:r>
              <a:rPr lang="ko-KR" altLang="en-US" sz="2000" dirty="0"/>
              <a:t> </a:t>
            </a:r>
            <a:r>
              <a:rPr lang="en-US" altLang="ko-KR" sz="2000" dirty="0"/>
              <a:t>EOF </a:t>
            </a:r>
            <a:r>
              <a:rPr lang="ko-KR" altLang="en-US" sz="2000" dirty="0"/>
              <a:t>리턴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DD81CB-F789-41BA-9F89-299009C1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38" y="933476"/>
            <a:ext cx="3952875" cy="1009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1F762-8EB8-4C80-B4D0-38414438BCC0}"/>
              </a:ext>
            </a:extLst>
          </p:cNvPr>
          <p:cNvSpPr txBox="1"/>
          <p:nvPr/>
        </p:nvSpPr>
        <p:spPr>
          <a:xfrm>
            <a:off x="879517" y="3109915"/>
            <a:ext cx="10930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Pid_t</a:t>
            </a:r>
            <a:r>
              <a:rPr lang="en-US" altLang="ko-KR" sz="1200" dirty="0"/>
              <a:t> pd : </a:t>
            </a:r>
            <a:r>
              <a:rPr lang="ko-KR" altLang="en-US" sz="1200" dirty="0"/>
              <a:t>자식 프로세스의 </a:t>
            </a:r>
            <a:r>
              <a:rPr lang="en-US" altLang="ko-KR" sz="1200" dirty="0"/>
              <a:t>ID</a:t>
            </a:r>
          </a:p>
          <a:p>
            <a:r>
              <a:rPr lang="en-US" altLang="ko-KR" sz="1200" dirty="0"/>
              <a:t>status: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status</a:t>
            </a:r>
            <a:r>
              <a:rPr lang="ko-KR" altLang="en-US" sz="1200" dirty="0"/>
              <a:t>가 가리키는 변수에 자식 프로세스 </a:t>
            </a:r>
            <a:r>
              <a:rPr lang="ko-KR" altLang="en-US" sz="1200" dirty="0" err="1"/>
              <a:t>종료시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리턴하거나</a:t>
            </a:r>
            <a:r>
              <a:rPr lang="ko-KR" altLang="en-US" sz="1200" dirty="0"/>
              <a:t> </a:t>
            </a:r>
            <a:r>
              <a:rPr lang="en-US" altLang="ko-KR" sz="1200" dirty="0"/>
              <a:t>exit </a:t>
            </a:r>
            <a:r>
              <a:rPr lang="ko-KR" altLang="en-US" sz="1200" dirty="0"/>
              <a:t>함수 </a:t>
            </a:r>
            <a:r>
              <a:rPr lang="ko-KR" altLang="en-US" sz="1200" dirty="0" err="1"/>
              <a:t>호출시</a:t>
            </a:r>
            <a:r>
              <a:rPr lang="ko-KR" altLang="en-US" sz="1200" dirty="0"/>
              <a:t> 전달한 </a:t>
            </a:r>
            <a:r>
              <a:rPr lang="ko-KR" altLang="en-US" sz="1200" dirty="0" err="1"/>
              <a:t>인자값이</a:t>
            </a:r>
            <a:r>
              <a:rPr lang="ko-KR" altLang="en-US" sz="1200" dirty="0"/>
              <a:t> 저장됨</a:t>
            </a:r>
            <a:r>
              <a:rPr lang="en-US" altLang="ko-KR" sz="1200" dirty="0"/>
              <a:t>(</a:t>
            </a:r>
            <a:r>
              <a:rPr lang="ko-KR" altLang="en-US" sz="1200" dirty="0"/>
              <a:t>자식은 커널을 통해 </a:t>
            </a:r>
            <a:r>
              <a:rPr lang="en-US" altLang="ko-KR" sz="1200" dirty="0"/>
              <a:t>SIGCHLD </a:t>
            </a:r>
            <a:r>
              <a:rPr lang="ko-KR" altLang="en-US" sz="1200" dirty="0"/>
              <a:t>시그널을 부모 프로세스에게 보낸다</a:t>
            </a:r>
            <a:r>
              <a:rPr lang="en-US" altLang="ko-KR" sz="1200" dirty="0"/>
              <a:t>.)</a:t>
            </a:r>
          </a:p>
          <a:p>
            <a:r>
              <a:rPr lang="en-US" altLang="ko-KR" sz="1200" dirty="0"/>
              <a:t>Int options : </a:t>
            </a:r>
            <a:r>
              <a:rPr lang="ko-KR" altLang="en-US" sz="1200" dirty="0"/>
              <a:t>옵션 인수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C7CABF-96AC-4A22-8C38-2D5FE9AF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2" y="3940912"/>
            <a:ext cx="3888070" cy="211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AD91D4-78EA-4283-AADA-5F338D124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622" y="4969612"/>
            <a:ext cx="6468873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2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554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8-5 wait </a:t>
            </a:r>
            <a:r>
              <a:rPr lang="ko-KR" altLang="en-US" sz="3200" dirty="0"/>
              <a:t>함수와 </a:t>
            </a:r>
            <a:r>
              <a:rPr lang="en-US" altLang="ko-KR" sz="3200" dirty="0" err="1"/>
              <a:t>waitpid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DA7CB9-EA37-4AEA-8236-187FCBF4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64" y="1406686"/>
            <a:ext cx="4429125" cy="53338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25ADA3-5EEC-4EA2-8CF5-ED7839ED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31" y="5320456"/>
            <a:ext cx="1962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8-6 </a:t>
            </a:r>
            <a:r>
              <a:rPr lang="ko-KR" altLang="en-US" sz="3200" dirty="0"/>
              <a:t>경쟁 조건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8CE71-94AB-4AF4-9A57-7CE67C514056}"/>
              </a:ext>
            </a:extLst>
          </p:cNvPr>
          <p:cNvSpPr txBox="1"/>
          <p:nvPr/>
        </p:nvSpPr>
        <p:spPr>
          <a:xfrm>
            <a:off x="848030" y="1657416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경쟁 조건</a:t>
            </a:r>
            <a:endParaRPr lang="en-US" altLang="ko-KR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ABFFE-D279-4484-902E-594270F62E41}"/>
              </a:ext>
            </a:extLst>
          </p:cNvPr>
          <p:cNvSpPr txBox="1"/>
          <p:nvPr/>
        </p:nvSpPr>
        <p:spPr>
          <a:xfrm>
            <a:off x="848031" y="2153793"/>
            <a:ext cx="10930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경쟁 조건은 여려 개의 프로세스들이 공유 자료를 가지고 뭔가를 수행하려고 하는데 최종 결과가 그 프로세스들이 실행되는 순서에 따라 달라지는 상황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1D6C38-0BC6-4051-9209-4B2C80B36224}"/>
              </a:ext>
            </a:extLst>
          </p:cNvPr>
          <p:cNvSpPr/>
          <p:nvPr/>
        </p:nvSpPr>
        <p:spPr>
          <a:xfrm>
            <a:off x="4113554" y="2996849"/>
            <a:ext cx="1157681" cy="53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r>
              <a:rPr lang="ko-KR" altLang="en-US" dirty="0"/>
              <a:t>만원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C00F9D-3242-4DF1-BFDE-72D0889A14BF}"/>
              </a:ext>
            </a:extLst>
          </p:cNvPr>
          <p:cNvSpPr/>
          <p:nvPr/>
        </p:nvSpPr>
        <p:spPr>
          <a:xfrm>
            <a:off x="1686534" y="4435792"/>
            <a:ext cx="1157681" cy="53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r>
              <a:rPr lang="ko-KR" altLang="en-US" dirty="0"/>
              <a:t>만원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87C006-171A-49B1-8146-BC6434EFB504}"/>
              </a:ext>
            </a:extLst>
          </p:cNvPr>
          <p:cNvSpPr/>
          <p:nvPr/>
        </p:nvSpPr>
        <p:spPr>
          <a:xfrm>
            <a:off x="4177717" y="4435792"/>
            <a:ext cx="1157681" cy="53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r>
              <a:rPr lang="ko-KR" altLang="en-US" dirty="0"/>
              <a:t>만원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18A3F6-07E3-4AA0-96C8-78234EA90543}"/>
              </a:ext>
            </a:extLst>
          </p:cNvPr>
          <p:cNvSpPr/>
          <p:nvPr/>
        </p:nvSpPr>
        <p:spPr>
          <a:xfrm>
            <a:off x="6277763" y="4435792"/>
            <a:ext cx="1157681" cy="532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</a:t>
            </a:r>
            <a:r>
              <a:rPr lang="ko-KR" altLang="en-US" dirty="0"/>
              <a:t>만원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2D5445-C75F-476D-8BB7-DAAD6DC84B2D}"/>
              </a:ext>
            </a:extLst>
          </p:cNvPr>
          <p:cNvCxnSpPr>
            <a:cxnSpLocks/>
          </p:cNvCxnSpPr>
          <p:nvPr/>
        </p:nvCxnSpPr>
        <p:spPr>
          <a:xfrm flipV="1">
            <a:off x="2508308" y="3494637"/>
            <a:ext cx="1605246" cy="94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EBC223-91F5-4A3A-A360-DEEF82C864C9}"/>
              </a:ext>
            </a:extLst>
          </p:cNvPr>
          <p:cNvCxnSpPr>
            <a:endCxn id="3" idx="2"/>
          </p:cNvCxnSpPr>
          <p:nvPr/>
        </p:nvCxnSpPr>
        <p:spPr>
          <a:xfrm flipV="1">
            <a:off x="4692394" y="3529311"/>
            <a:ext cx="1" cy="117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33E979-C541-419F-99F5-F15877AB056A}"/>
              </a:ext>
            </a:extLst>
          </p:cNvPr>
          <p:cNvCxnSpPr>
            <a:cxnSpLocks/>
          </p:cNvCxnSpPr>
          <p:nvPr/>
        </p:nvCxnSpPr>
        <p:spPr>
          <a:xfrm flipH="1" flipV="1">
            <a:off x="5249017" y="3494637"/>
            <a:ext cx="1585369" cy="1172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2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699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8-7 exec</a:t>
            </a:r>
            <a:r>
              <a:rPr lang="ko-KR" altLang="en-US" sz="3200" dirty="0"/>
              <a:t> 계열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07549-82FD-417F-A2BD-C9C39FECCEDC}"/>
              </a:ext>
            </a:extLst>
          </p:cNvPr>
          <p:cNvSpPr txBox="1"/>
          <p:nvPr/>
        </p:nvSpPr>
        <p:spPr>
          <a:xfrm>
            <a:off x="848030" y="1657416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Exec </a:t>
            </a:r>
            <a:r>
              <a:rPr lang="ko-KR" altLang="en-US" sz="2000" dirty="0"/>
              <a:t>계열 함수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ECB7E-252D-4342-85C0-416A50C3C0DE}"/>
              </a:ext>
            </a:extLst>
          </p:cNvPr>
          <p:cNvSpPr txBox="1"/>
          <p:nvPr/>
        </p:nvSpPr>
        <p:spPr>
          <a:xfrm>
            <a:off x="848031" y="2153793"/>
            <a:ext cx="10930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Exec </a:t>
            </a:r>
            <a:r>
              <a:rPr lang="ko-KR" altLang="en-US" sz="2000" dirty="0"/>
              <a:t>계열 함수들은 현재의 프로세스 이미지를 새로운 프로세스 이미지로 덮어 씀</a:t>
            </a:r>
            <a:endParaRPr lang="en-US" altLang="ko-KR" sz="2000" dirty="0"/>
          </a:p>
          <a:p>
            <a:r>
              <a:rPr lang="en-US" altLang="ko-KR" sz="2000" dirty="0"/>
              <a:t>Exec </a:t>
            </a:r>
            <a:r>
              <a:rPr lang="ko-KR" altLang="en-US" sz="2000" dirty="0"/>
              <a:t>계열 함수들은 </a:t>
            </a:r>
            <a:r>
              <a:rPr lang="en-US" altLang="ko-KR" sz="2000" dirty="0"/>
              <a:t>library</a:t>
            </a:r>
            <a:r>
              <a:rPr lang="ko-KR" altLang="en-US" sz="2000" dirty="0"/>
              <a:t>함수로 구성</a:t>
            </a:r>
            <a:endParaRPr lang="en-US" altLang="ko-KR" sz="2000" dirty="0"/>
          </a:p>
          <a:p>
            <a:r>
              <a:rPr lang="en-US" altLang="ko-KR" sz="2000" dirty="0"/>
              <a:t>Exec </a:t>
            </a:r>
            <a:r>
              <a:rPr lang="ko-KR" altLang="en-US" sz="2000" dirty="0"/>
              <a:t>계열  함수를 통해서 </a:t>
            </a:r>
            <a:r>
              <a:rPr lang="en-US" altLang="ko-KR" sz="2000" dirty="0"/>
              <a:t>fork()</a:t>
            </a:r>
            <a:r>
              <a:rPr lang="ko-KR" altLang="en-US" sz="2000" dirty="0"/>
              <a:t>로</a:t>
            </a:r>
            <a:r>
              <a:rPr lang="en-US" altLang="ko-KR" sz="2000" dirty="0"/>
              <a:t> child process</a:t>
            </a:r>
            <a:r>
              <a:rPr lang="ko-KR" altLang="en-US" sz="2000" dirty="0"/>
              <a:t>를 만든 뒤 독립적인 </a:t>
            </a:r>
            <a:r>
              <a:rPr lang="en-US" altLang="ko-KR" sz="2000" dirty="0"/>
              <a:t>process</a:t>
            </a:r>
            <a:r>
              <a:rPr lang="ko-KR" altLang="en-US" sz="2000" dirty="0"/>
              <a:t>로 만들어주는 역할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FAC7CE-50E2-4D74-BD1B-EF96D57C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78" y="3494637"/>
            <a:ext cx="6438900" cy="3067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37C09E-DF65-43E7-9CB7-AEF52743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72" y="5532987"/>
            <a:ext cx="3714750" cy="10287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03DA54-3BBC-4F4E-8303-A26D963C9986}"/>
              </a:ext>
            </a:extLst>
          </p:cNvPr>
          <p:cNvCxnSpPr>
            <a:cxnSpLocks/>
          </p:cNvCxnSpPr>
          <p:nvPr/>
        </p:nvCxnSpPr>
        <p:spPr>
          <a:xfrm>
            <a:off x="696286" y="5234730"/>
            <a:ext cx="6871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57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699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8-7 exec</a:t>
            </a:r>
            <a:r>
              <a:rPr lang="ko-KR" altLang="en-US" sz="3200" dirty="0"/>
              <a:t> 계열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07549-82FD-417F-A2BD-C9C39FECCEDC}"/>
              </a:ext>
            </a:extLst>
          </p:cNvPr>
          <p:cNvSpPr txBox="1"/>
          <p:nvPr/>
        </p:nvSpPr>
        <p:spPr>
          <a:xfrm>
            <a:off x="848030" y="1657416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Exec </a:t>
            </a:r>
            <a:r>
              <a:rPr lang="ko-KR" altLang="en-US" sz="2000" dirty="0"/>
              <a:t>계열 함수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F4F95-F481-4FB0-8BEE-A43E40FE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45" y="2057526"/>
            <a:ext cx="9563100" cy="232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87053A-B399-4DED-A014-18081D0C0678}"/>
              </a:ext>
            </a:extLst>
          </p:cNvPr>
          <p:cNvSpPr txBox="1"/>
          <p:nvPr/>
        </p:nvSpPr>
        <p:spPr>
          <a:xfrm>
            <a:off x="1249959" y="4848837"/>
            <a:ext cx="1034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Pathname : </a:t>
            </a:r>
            <a:r>
              <a:rPr lang="ko-KR" altLang="en-US" dirty="0"/>
              <a:t>경로이름</a:t>
            </a:r>
            <a:endParaRPr lang="en-US" altLang="ko-KR" dirty="0"/>
          </a:p>
          <a:p>
            <a:r>
              <a:rPr lang="en-US" altLang="ko-KR" dirty="0"/>
              <a:t>File : </a:t>
            </a:r>
            <a:r>
              <a:rPr lang="ko-KR" altLang="en-US" dirty="0"/>
              <a:t>파일이름</a:t>
            </a:r>
            <a:r>
              <a:rPr lang="en-US" altLang="ko-KR" dirty="0"/>
              <a:t>(</a:t>
            </a:r>
            <a:r>
              <a:rPr lang="ko-KR" altLang="en-US" dirty="0"/>
              <a:t>만약 </a:t>
            </a:r>
            <a:r>
              <a:rPr lang="en-US" altLang="ko-KR" dirty="0"/>
              <a:t>/</a:t>
            </a:r>
            <a:r>
              <a:rPr lang="ko-KR" altLang="en-US" dirty="0"/>
              <a:t>가 </a:t>
            </a:r>
            <a:r>
              <a:rPr lang="ko-KR" altLang="en-US" dirty="0" err="1"/>
              <a:t>포함되어있으면</a:t>
            </a:r>
            <a:r>
              <a:rPr lang="ko-KR" altLang="en-US" dirty="0"/>
              <a:t> 경로명으로 간주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PATH </a:t>
            </a:r>
            <a:r>
              <a:rPr lang="ko-KR" altLang="en-US" dirty="0"/>
              <a:t>ㅎ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108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67520" y="1109751"/>
            <a:ext cx="332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48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44018" y="1257951"/>
            <a:ext cx="2777041" cy="923330"/>
            <a:chOff x="1012875" y="3615397"/>
            <a:chExt cx="2777041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476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08</a:t>
              </a:r>
              <a:endParaRPr lang="ko-KR" altLang="en-US" sz="5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1813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프로세스 제어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9BC8A4-C812-4E57-B6F8-895DCA182A90}"/>
              </a:ext>
            </a:extLst>
          </p:cNvPr>
          <p:cNvSpPr txBox="1"/>
          <p:nvPr/>
        </p:nvSpPr>
        <p:spPr>
          <a:xfrm>
            <a:off x="655361" y="2181281"/>
            <a:ext cx="3597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8-1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altLang="ko-KR" dirty="0"/>
              <a:t>8-2 </a:t>
            </a:r>
            <a:r>
              <a:rPr lang="ko-KR" altLang="en-US" dirty="0"/>
              <a:t>프로세스 식별자</a:t>
            </a:r>
            <a:endParaRPr lang="en-US" altLang="ko-KR" dirty="0"/>
          </a:p>
          <a:p>
            <a:r>
              <a:rPr lang="en-US" altLang="ko-KR" dirty="0"/>
              <a:t>7-3 C </a:t>
            </a:r>
            <a:r>
              <a:rPr lang="ko-KR" altLang="en-US" dirty="0"/>
              <a:t>프로그램의 메모리 구성</a:t>
            </a:r>
            <a:endParaRPr lang="en-US" altLang="ko-KR" dirty="0"/>
          </a:p>
          <a:p>
            <a:r>
              <a:rPr lang="en-US" altLang="ko-KR" dirty="0"/>
              <a:t>7-4 </a:t>
            </a:r>
            <a:r>
              <a:rPr lang="ko-KR" altLang="en-US" dirty="0"/>
              <a:t>공유 라이브러리</a:t>
            </a:r>
            <a:endParaRPr lang="en-US" altLang="ko-KR" dirty="0"/>
          </a:p>
          <a:p>
            <a:r>
              <a:rPr lang="en-US" altLang="ko-KR" dirty="0"/>
              <a:t>7-5 </a:t>
            </a:r>
            <a:r>
              <a:rPr lang="ko-KR" altLang="en-US" dirty="0"/>
              <a:t>메모리 할당</a:t>
            </a:r>
            <a:endParaRPr lang="en-US" altLang="ko-KR" dirty="0"/>
          </a:p>
          <a:p>
            <a:r>
              <a:rPr lang="en-US" altLang="ko-KR" dirty="0"/>
              <a:t>7-6 </a:t>
            </a:r>
            <a:r>
              <a:rPr lang="ko-KR" altLang="en-US" dirty="0" err="1"/>
              <a:t>명령줄</a:t>
            </a:r>
            <a:r>
              <a:rPr lang="ko-KR" altLang="en-US" dirty="0"/>
              <a:t> 인수들</a:t>
            </a:r>
            <a:endParaRPr lang="en-US" altLang="ko-KR" dirty="0"/>
          </a:p>
          <a:p>
            <a:r>
              <a:rPr lang="en-US" altLang="ko-KR" dirty="0"/>
              <a:t>7-7 </a:t>
            </a:r>
            <a:r>
              <a:rPr lang="ko-KR" altLang="en-US" dirty="0"/>
              <a:t>환경 목록</a:t>
            </a:r>
            <a:endParaRPr lang="en-US" altLang="ko-KR" dirty="0"/>
          </a:p>
          <a:p>
            <a:r>
              <a:rPr lang="en-US" altLang="ko-KR" dirty="0"/>
              <a:t>7-8</a:t>
            </a:r>
            <a:r>
              <a:rPr lang="ko-KR" altLang="en-US" dirty="0"/>
              <a:t> 환경 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190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8-8 system </a:t>
            </a:r>
            <a:r>
              <a:rPr lang="ko-KR" altLang="en-US" sz="3200"/>
              <a:t>함수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07549-82FD-417F-A2BD-C9C39FECCEDC}"/>
              </a:ext>
            </a:extLst>
          </p:cNvPr>
          <p:cNvSpPr txBox="1"/>
          <p:nvPr/>
        </p:nvSpPr>
        <p:spPr>
          <a:xfrm>
            <a:off x="848030" y="1657416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system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7053A-B399-4DED-A014-18081D0C0678}"/>
              </a:ext>
            </a:extLst>
          </p:cNvPr>
          <p:cNvSpPr txBox="1"/>
          <p:nvPr/>
        </p:nvSpPr>
        <p:spPr>
          <a:xfrm>
            <a:off x="848030" y="2147111"/>
            <a:ext cx="1034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명령어를 수행하는 함수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344E07-26CB-4E44-B99C-240567977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28" y="1237257"/>
            <a:ext cx="1905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87941"/>
              </p:ext>
            </p:extLst>
          </p:nvPr>
        </p:nvGraphicFramePr>
        <p:xfrm>
          <a:off x="779975" y="5122854"/>
          <a:ext cx="439693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05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장소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형남공학관 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424 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세미나</a:t>
                      </a:r>
                      <a:r>
                        <a:rPr lang="en-US" altLang="ko-KR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실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62243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9789" y="1050511"/>
            <a:ext cx="18101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08</a:t>
            </a:r>
            <a:endParaRPr lang="ko-KR" altLang="en-US" sz="115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98744" y="3321106"/>
            <a:ext cx="4583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프로세스 제어</a:t>
            </a:r>
          </a:p>
        </p:txBody>
      </p:sp>
    </p:spTree>
    <p:extLst>
      <p:ext uri="{BB962C8B-B14F-4D97-AF65-F5344CB8AC3E}">
        <p14:creationId xmlns:p14="http://schemas.microsoft.com/office/powerpoint/2010/main" val="406081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1691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8.1</a:t>
            </a:r>
            <a:r>
              <a:rPr lang="ko-KR" altLang="en-US" sz="3200" dirty="0"/>
              <a:t> 소개</a:t>
            </a:r>
            <a:endParaRPr lang="en-US" altLang="ko-KR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5DC39-CA99-4B8A-898F-DAB521C550CF}"/>
              </a:ext>
            </a:extLst>
          </p:cNvPr>
          <p:cNvSpPr txBox="1"/>
          <p:nvPr/>
        </p:nvSpPr>
        <p:spPr>
          <a:xfrm>
            <a:off x="831356" y="1940006"/>
            <a:ext cx="1115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 제어에는 새 프로세스의 생성</a:t>
            </a:r>
            <a:r>
              <a:rPr lang="en-US" altLang="ko-KR" dirty="0"/>
              <a:t>, </a:t>
            </a:r>
            <a:r>
              <a:rPr lang="ko-KR" altLang="en-US" dirty="0"/>
              <a:t>프로그램의 실행</a:t>
            </a:r>
            <a:r>
              <a:rPr lang="en-US" altLang="ko-KR" dirty="0"/>
              <a:t>, </a:t>
            </a:r>
            <a:r>
              <a:rPr lang="ko-KR" altLang="en-US" dirty="0"/>
              <a:t>프로세스의 종료가 설명</a:t>
            </a:r>
            <a:endParaRPr lang="en-US" altLang="ko-KR" dirty="0"/>
          </a:p>
          <a:p>
            <a:r>
              <a:rPr lang="ko-KR" altLang="en-US" dirty="0"/>
              <a:t>이를 통해 프로세서 제어 함수들을 또 다른 관점에서 바라 볼 수 있음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</p:spTree>
    <p:extLst>
      <p:ext uri="{BB962C8B-B14F-4D97-AF65-F5344CB8AC3E}">
        <p14:creationId xmlns:p14="http://schemas.microsoft.com/office/powerpoint/2010/main" val="4890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966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8-2 </a:t>
            </a:r>
            <a:r>
              <a:rPr lang="ko-KR" altLang="en-US" sz="3200" dirty="0"/>
              <a:t>프로세스 식별자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81541" y="1314091"/>
            <a:ext cx="5401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 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AE35C-D05F-497C-9CDD-17F920322B65}"/>
              </a:ext>
            </a:extLst>
          </p:cNvPr>
          <p:cNvSpPr txBox="1"/>
          <p:nvPr/>
        </p:nvSpPr>
        <p:spPr>
          <a:xfrm>
            <a:off x="898467" y="1710687"/>
            <a:ext cx="11156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각 프로세스는 고유한 프로세스 </a:t>
            </a:r>
            <a:r>
              <a:rPr lang="en-US" altLang="ko-KR" b="1" dirty="0"/>
              <a:t>ID</a:t>
            </a:r>
            <a:r>
              <a:rPr lang="ko-KR" altLang="en-US" b="1" dirty="0"/>
              <a:t>를 가짐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각  프로세스는 프로세스 </a:t>
            </a:r>
            <a:r>
              <a:rPr lang="en-US" altLang="ko-KR" b="1" dirty="0"/>
              <a:t>ID </a:t>
            </a:r>
            <a:r>
              <a:rPr lang="ko-KR" altLang="en-US" b="1" dirty="0"/>
              <a:t>외에도 여러 식별자들을 가짐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CAEE85-D16F-4D81-B8D4-04C35191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84" y="2835217"/>
            <a:ext cx="48101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7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7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8-3 Fork </a:t>
            </a:r>
            <a:r>
              <a:rPr lang="ko-KR" altLang="en-US" sz="3200" dirty="0"/>
              <a:t>함수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81541" y="1314091"/>
            <a:ext cx="10300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Fork </a:t>
            </a:r>
            <a:r>
              <a:rPr lang="ko-KR" altLang="en-US" sz="2000" b="1" dirty="0"/>
              <a:t>함수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현재 실행되는 프로세스에 대한 복사본을 만들어 자식 프로세스를 생성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23663F-F84B-4834-BBA4-92DC536A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41" y="1824787"/>
            <a:ext cx="3238500" cy="752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48E12-6440-4DA8-B0F7-BC8C6D2945A6}"/>
              </a:ext>
            </a:extLst>
          </p:cNvPr>
          <p:cNvSpPr txBox="1"/>
          <p:nvPr/>
        </p:nvSpPr>
        <p:spPr>
          <a:xfrm>
            <a:off x="3062676" y="2025007"/>
            <a:ext cx="445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Pid_t</a:t>
            </a:r>
            <a:r>
              <a:rPr lang="en-US" altLang="ko-KR" dirty="0"/>
              <a:t> </a:t>
            </a:r>
            <a:r>
              <a:rPr lang="ko-KR" altLang="en-US" dirty="0"/>
              <a:t>프로세스 </a:t>
            </a:r>
            <a:r>
              <a:rPr lang="en-US" altLang="ko-KR" dirty="0"/>
              <a:t>ID</a:t>
            </a:r>
            <a:r>
              <a:rPr lang="ko-KR" altLang="en-US" dirty="0"/>
              <a:t>를 저장하는 자료형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9387E-227C-43C1-BC05-C632A7F16DCD}"/>
              </a:ext>
            </a:extLst>
          </p:cNvPr>
          <p:cNvSpPr txBox="1"/>
          <p:nvPr/>
        </p:nvSpPr>
        <p:spPr>
          <a:xfrm>
            <a:off x="1004861" y="2705145"/>
            <a:ext cx="10093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Fork</a:t>
            </a:r>
            <a:r>
              <a:rPr lang="ko-KR" altLang="en-US" dirty="0"/>
              <a:t>는 자식 프로세스를 만들기 위해서 사용되는 프로세스 </a:t>
            </a:r>
            <a:r>
              <a:rPr lang="ko-KR" altLang="en-US" dirty="0" err="1"/>
              <a:t>생성기</a:t>
            </a:r>
            <a:endParaRPr lang="en-US" altLang="ko-KR" dirty="0"/>
          </a:p>
          <a:p>
            <a:r>
              <a:rPr lang="en-US" altLang="ko-KR" dirty="0"/>
              <a:t>Fork</a:t>
            </a:r>
            <a:r>
              <a:rPr lang="ko-KR" altLang="en-US" dirty="0"/>
              <a:t>에 의해 생성된 자식 프로세스는 자신만의 </a:t>
            </a:r>
            <a:r>
              <a:rPr lang="en-US" altLang="ko-KR" dirty="0"/>
              <a:t>PID</a:t>
            </a:r>
            <a:r>
              <a:rPr lang="ko-KR" altLang="en-US" dirty="0"/>
              <a:t>를 가지게 되며</a:t>
            </a:r>
            <a:r>
              <a:rPr lang="en-US" altLang="ko-KR" dirty="0"/>
              <a:t>, PPID</a:t>
            </a:r>
            <a:r>
              <a:rPr lang="ko-KR" altLang="en-US" dirty="0"/>
              <a:t>는 부모프로세스의 </a:t>
            </a:r>
            <a:r>
              <a:rPr lang="en-US" altLang="ko-KR" dirty="0"/>
              <a:t>PID</a:t>
            </a:r>
            <a:r>
              <a:rPr lang="ko-KR" altLang="en-US" dirty="0"/>
              <a:t>를 가짐</a:t>
            </a:r>
            <a:endParaRPr lang="en-US" altLang="ko-KR" dirty="0"/>
          </a:p>
          <a:p>
            <a:r>
              <a:rPr lang="ko-KR" altLang="en-US" dirty="0"/>
              <a:t>성공할 경우 자식 프로세스의 </a:t>
            </a:r>
            <a:r>
              <a:rPr lang="en-US" altLang="ko-KR" dirty="0"/>
              <a:t>PID</a:t>
            </a:r>
            <a:r>
              <a:rPr lang="ko-KR" altLang="en-US" dirty="0"/>
              <a:t>가 부모에게 </a:t>
            </a:r>
            <a:r>
              <a:rPr lang="ko-KR" altLang="en-US" dirty="0" err="1"/>
              <a:t>리턴되며</a:t>
            </a:r>
            <a:r>
              <a:rPr lang="en-US" altLang="ko-KR" dirty="0"/>
              <a:t>, </a:t>
            </a:r>
            <a:r>
              <a:rPr lang="ko-KR" altLang="en-US" dirty="0"/>
              <a:t>자식에게는 </a:t>
            </a:r>
            <a:r>
              <a:rPr lang="en-US" altLang="ko-KR" dirty="0"/>
              <a:t>0</a:t>
            </a:r>
            <a:r>
              <a:rPr lang="ko-KR" altLang="en-US" dirty="0"/>
              <a:t>이 리턴</a:t>
            </a:r>
            <a:endParaRPr lang="en-US" altLang="ko-KR" dirty="0"/>
          </a:p>
          <a:p>
            <a:r>
              <a:rPr lang="ko-KR" altLang="en-US" dirty="0"/>
              <a:t>실패한 경우에는 </a:t>
            </a:r>
            <a:r>
              <a:rPr lang="en-US" altLang="ko-KR" dirty="0"/>
              <a:t>-1</a:t>
            </a:r>
            <a:r>
              <a:rPr lang="ko-KR" altLang="en-US" dirty="0"/>
              <a:t>이 리턴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CF899-2C5D-4F26-9C47-713CCEB60603}"/>
              </a:ext>
            </a:extLst>
          </p:cNvPr>
          <p:cNvSpPr txBox="1"/>
          <p:nvPr/>
        </p:nvSpPr>
        <p:spPr>
          <a:xfrm>
            <a:off x="1004861" y="5755389"/>
            <a:ext cx="2721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</a:t>
            </a:r>
            <a:r>
              <a:rPr lang="en-US" altLang="ko-KR" dirty="0"/>
              <a:t>&gt;0</a:t>
            </a:r>
          </a:p>
          <a:p>
            <a:r>
              <a:rPr lang="ko-KR" altLang="en-US" dirty="0"/>
              <a:t>자식</a:t>
            </a:r>
            <a:r>
              <a:rPr lang="en-US" altLang="ko-KR" dirty="0"/>
              <a:t>=0</a:t>
            </a:r>
          </a:p>
          <a:p>
            <a:r>
              <a:rPr lang="ko-KR" altLang="en-US" dirty="0"/>
              <a:t>에러</a:t>
            </a:r>
            <a:r>
              <a:rPr lang="en-US" altLang="ko-KR" dirty="0"/>
              <a:t>&lt;0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6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7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8-3 Fork </a:t>
            </a:r>
            <a:r>
              <a:rPr lang="ko-KR" altLang="en-US" sz="3200" dirty="0"/>
              <a:t>함수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6688742" y="2665385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C7C297-C1F3-4091-8767-64CFB10A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5" y="1032943"/>
            <a:ext cx="4870159" cy="49736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35A435-F275-49DE-9AA0-091D4C6C2449}"/>
              </a:ext>
            </a:extLst>
          </p:cNvPr>
          <p:cNvSpPr/>
          <p:nvPr/>
        </p:nvSpPr>
        <p:spPr>
          <a:xfrm>
            <a:off x="5006402" y="1463937"/>
            <a:ext cx="1258348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프로세스</a:t>
            </a:r>
            <a:r>
              <a:rPr lang="en-US" altLang="ko-KR" sz="1100" dirty="0"/>
              <a:t>A</a:t>
            </a:r>
          </a:p>
          <a:p>
            <a:pPr algn="ctr"/>
            <a:r>
              <a:rPr lang="en-US" altLang="ko-KR" sz="1100" dirty="0"/>
              <a:t>Int</a:t>
            </a:r>
            <a:r>
              <a:rPr lang="ko-KR" altLang="en-US" sz="1100" dirty="0"/>
              <a:t> </a:t>
            </a:r>
            <a:r>
              <a:rPr lang="en-US" altLang="ko-KR" sz="1100" dirty="0"/>
              <a:t>x</a:t>
            </a:r>
          </a:p>
          <a:p>
            <a:pPr algn="ctr"/>
            <a:r>
              <a:rPr lang="en-US" altLang="ko-KR" sz="1100" dirty="0"/>
              <a:t>X=0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0607FB-3691-460E-AD96-1517B3600A1C}"/>
              </a:ext>
            </a:extLst>
          </p:cNvPr>
          <p:cNvSpPr/>
          <p:nvPr/>
        </p:nvSpPr>
        <p:spPr>
          <a:xfrm>
            <a:off x="7045274" y="1475087"/>
            <a:ext cx="1258348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프로세스</a:t>
            </a:r>
            <a:r>
              <a:rPr lang="en-US" altLang="ko-KR" sz="1100" dirty="0"/>
              <a:t>A(</a:t>
            </a:r>
            <a:r>
              <a:rPr lang="ko-KR" altLang="en-US" sz="1100" dirty="0"/>
              <a:t>부모</a:t>
            </a:r>
            <a:r>
              <a:rPr lang="en-US" altLang="ko-KR" sz="1100" dirty="0"/>
              <a:t>)</a:t>
            </a:r>
          </a:p>
          <a:p>
            <a:pPr algn="ctr"/>
            <a:r>
              <a:rPr lang="en-US" altLang="ko-KR" sz="1100" dirty="0"/>
              <a:t>Int</a:t>
            </a:r>
            <a:r>
              <a:rPr lang="ko-KR" altLang="en-US" sz="1100" dirty="0"/>
              <a:t> </a:t>
            </a:r>
            <a:r>
              <a:rPr lang="en-US" altLang="ko-KR" sz="1100" dirty="0"/>
              <a:t>x</a:t>
            </a:r>
          </a:p>
          <a:p>
            <a:pPr algn="ctr"/>
            <a:r>
              <a:rPr lang="en-US" altLang="ko-KR" sz="1100" dirty="0"/>
              <a:t>X=0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920222-7E1A-4093-A444-F79145EFF08C}"/>
              </a:ext>
            </a:extLst>
          </p:cNvPr>
          <p:cNvSpPr/>
          <p:nvPr/>
        </p:nvSpPr>
        <p:spPr>
          <a:xfrm>
            <a:off x="8917372" y="1475087"/>
            <a:ext cx="1258348" cy="134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프로세스</a:t>
            </a:r>
            <a:r>
              <a:rPr lang="en-US" altLang="ko-KR" sz="1100" dirty="0"/>
              <a:t>A</a:t>
            </a:r>
          </a:p>
          <a:p>
            <a:pPr algn="ctr"/>
            <a:r>
              <a:rPr lang="en-US" altLang="ko-KR" sz="1100" dirty="0"/>
              <a:t>Int x</a:t>
            </a:r>
          </a:p>
          <a:p>
            <a:pPr algn="ctr"/>
            <a:r>
              <a:rPr lang="en-US" altLang="ko-KR" sz="1100" dirty="0"/>
              <a:t>X=0</a:t>
            </a:r>
          </a:p>
          <a:p>
            <a:pPr algn="ctr"/>
            <a:r>
              <a:rPr lang="en-US" altLang="ko-KR" sz="1100" dirty="0"/>
              <a:t>X=1</a:t>
            </a:r>
          </a:p>
          <a:p>
            <a:pPr algn="ctr"/>
            <a:r>
              <a:rPr lang="en-US" altLang="ko-KR" sz="1100" dirty="0" err="1"/>
              <a:t>Printf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454607-78E2-44EC-8379-B5AC7BABB9EC}"/>
              </a:ext>
            </a:extLst>
          </p:cNvPr>
          <p:cNvSpPr/>
          <p:nvPr/>
        </p:nvSpPr>
        <p:spPr>
          <a:xfrm>
            <a:off x="7045274" y="3192267"/>
            <a:ext cx="1258348" cy="939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프로세스</a:t>
            </a:r>
            <a:r>
              <a:rPr lang="en-US" altLang="ko-KR" sz="1100" dirty="0"/>
              <a:t>B(</a:t>
            </a:r>
            <a:r>
              <a:rPr lang="ko-KR" altLang="en-US" sz="1100" dirty="0"/>
              <a:t>자식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45CFC3-CF4C-439A-80AA-DEEB650EEC90}"/>
              </a:ext>
            </a:extLst>
          </p:cNvPr>
          <p:cNvSpPr/>
          <p:nvPr/>
        </p:nvSpPr>
        <p:spPr>
          <a:xfrm>
            <a:off x="8917372" y="3289056"/>
            <a:ext cx="1258348" cy="134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프로세스</a:t>
            </a:r>
            <a:r>
              <a:rPr lang="en-US" altLang="ko-KR" sz="1100" dirty="0"/>
              <a:t>B(</a:t>
            </a:r>
            <a:r>
              <a:rPr lang="ko-KR" altLang="en-US" sz="1100" dirty="0"/>
              <a:t>자식</a:t>
            </a:r>
            <a:r>
              <a:rPr lang="en-US" altLang="ko-KR" sz="1100" dirty="0"/>
              <a:t>)</a:t>
            </a:r>
          </a:p>
          <a:p>
            <a:pPr algn="ctr"/>
            <a:r>
              <a:rPr lang="en-US" altLang="ko-KR" sz="1100" dirty="0"/>
              <a:t>Int x</a:t>
            </a:r>
          </a:p>
          <a:p>
            <a:pPr algn="ctr"/>
            <a:r>
              <a:rPr lang="en-US" altLang="ko-KR" sz="1100" dirty="0"/>
              <a:t>X=0</a:t>
            </a:r>
          </a:p>
          <a:p>
            <a:pPr algn="ctr"/>
            <a:r>
              <a:rPr lang="en-US" altLang="ko-KR" sz="1100" dirty="0"/>
              <a:t>X=2</a:t>
            </a:r>
          </a:p>
          <a:p>
            <a:pPr algn="ctr"/>
            <a:r>
              <a:rPr lang="en-US" altLang="ko-KR" sz="1100" dirty="0" err="1"/>
              <a:t>Printf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869021D-9C44-4444-ABA1-0BE5455B3786}"/>
              </a:ext>
            </a:extLst>
          </p:cNvPr>
          <p:cNvSpPr/>
          <p:nvPr/>
        </p:nvSpPr>
        <p:spPr>
          <a:xfrm>
            <a:off x="6493801" y="1752709"/>
            <a:ext cx="273186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5587119-69AB-419A-980A-CF3841D6CDB1}"/>
              </a:ext>
            </a:extLst>
          </p:cNvPr>
          <p:cNvSpPr/>
          <p:nvPr/>
        </p:nvSpPr>
        <p:spPr>
          <a:xfrm>
            <a:off x="8478446" y="1790981"/>
            <a:ext cx="273186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5BD4E02-CFD9-4BF6-B190-C7FA0D6CC715}"/>
              </a:ext>
            </a:extLst>
          </p:cNvPr>
          <p:cNvSpPr/>
          <p:nvPr/>
        </p:nvSpPr>
        <p:spPr>
          <a:xfrm>
            <a:off x="8476627" y="3451063"/>
            <a:ext cx="273186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0845D-AB6C-41B1-9D8A-C8D23ECBE6F6}"/>
              </a:ext>
            </a:extLst>
          </p:cNvPr>
          <p:cNvSpPr txBox="1"/>
          <p:nvPr/>
        </p:nvSpPr>
        <p:spPr>
          <a:xfrm>
            <a:off x="6225743" y="1335379"/>
            <a:ext cx="92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fork</a:t>
            </a:r>
            <a:r>
              <a:rPr lang="ko-KR" altLang="en-US" sz="1400" dirty="0"/>
              <a:t>실행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2FF2F-0F7A-45E0-9058-B0135EC25D0E}"/>
              </a:ext>
            </a:extLst>
          </p:cNvPr>
          <p:cNvSpPr txBox="1"/>
          <p:nvPr/>
        </p:nvSpPr>
        <p:spPr>
          <a:xfrm>
            <a:off x="8227940" y="1329555"/>
            <a:ext cx="92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Fork</a:t>
            </a:r>
            <a:r>
              <a:rPr lang="ko-KR" altLang="en-US" sz="1400" dirty="0"/>
              <a:t> 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5D7AA5B-78DE-4E89-92FC-DCF194A2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266" y="2043860"/>
            <a:ext cx="1749992" cy="2286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ADE333-045E-4CB9-AB7D-34B71F569786}"/>
              </a:ext>
            </a:extLst>
          </p:cNvPr>
          <p:cNvSpPr txBox="1"/>
          <p:nvPr/>
        </p:nvSpPr>
        <p:spPr>
          <a:xfrm>
            <a:off x="10730385" y="1556798"/>
            <a:ext cx="1034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28680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27735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8-3 Fork </a:t>
            </a:r>
            <a:r>
              <a:rPr lang="ko-KR" altLang="en-US" sz="3200" dirty="0"/>
              <a:t>함수</a:t>
            </a:r>
            <a:endParaRPr lang="en-US" altLang="ko-KR" sz="3200" dirty="0"/>
          </a:p>
          <a:p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A42B07-E820-4115-BE4F-D24E37D8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22" y="1475087"/>
            <a:ext cx="4733925" cy="47912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3B5EDA-4C5C-4C9C-8DC3-BDD946BF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40" y="1429161"/>
            <a:ext cx="4297960" cy="453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2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31C1A926-EC20-4EF8-BF3C-45D9787E0CAD}"/>
              </a:ext>
            </a:extLst>
          </p:cNvPr>
          <p:cNvSpPr/>
          <p:nvPr/>
        </p:nvSpPr>
        <p:spPr>
          <a:xfrm>
            <a:off x="-422805" y="-562613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3777" y="397869"/>
            <a:ext cx="3555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8-4 </a:t>
            </a:r>
            <a:r>
              <a:rPr lang="ko-KR" altLang="en-US" sz="3200" dirty="0"/>
              <a:t>프로세스 종료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9263-9F82-4336-BBBA-42E5BD4B480E}"/>
              </a:ext>
            </a:extLst>
          </p:cNvPr>
          <p:cNvSpPr txBox="1"/>
          <p:nvPr/>
        </p:nvSpPr>
        <p:spPr>
          <a:xfrm>
            <a:off x="881541" y="1314091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 정상적인 종료 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D4AF-4C26-4F47-B98D-0322783817E4}"/>
              </a:ext>
            </a:extLst>
          </p:cNvPr>
          <p:cNvSpPr txBox="1"/>
          <p:nvPr/>
        </p:nvSpPr>
        <p:spPr>
          <a:xfrm>
            <a:off x="1908843" y="3156083"/>
            <a:ext cx="713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0E5F3-1D05-4F85-8CFF-3D8BEF79863E}"/>
              </a:ext>
            </a:extLst>
          </p:cNvPr>
          <p:cNvSpPr txBox="1"/>
          <p:nvPr/>
        </p:nvSpPr>
        <p:spPr>
          <a:xfrm>
            <a:off x="4496564" y="3186860"/>
            <a:ext cx="198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구조체 멤버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AE35C-D05F-497C-9CDD-17F920322B65}"/>
              </a:ext>
            </a:extLst>
          </p:cNvPr>
          <p:cNvSpPr txBox="1"/>
          <p:nvPr/>
        </p:nvSpPr>
        <p:spPr>
          <a:xfrm>
            <a:off x="898467" y="1710687"/>
            <a:ext cx="11156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Main</a:t>
            </a:r>
            <a:r>
              <a:rPr lang="ko-KR" altLang="en-US" dirty="0"/>
              <a:t> 함수의 반환  </a:t>
            </a:r>
            <a:r>
              <a:rPr lang="en-US" altLang="ko-KR" dirty="0"/>
              <a:t>-&gt; exit(main(</a:t>
            </a:r>
            <a:r>
              <a:rPr lang="en-US" altLang="ko-KR" dirty="0" err="1"/>
              <a:t>argc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argv</a:t>
            </a:r>
            <a:r>
              <a:rPr lang="en-US" altLang="ko-KR" dirty="0"/>
              <a:t>))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Exit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_exit, _Exit </a:t>
            </a:r>
            <a:r>
              <a:rPr lang="ko-KR" altLang="en-US" dirty="0"/>
              <a:t>호출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마지막 스레드를 시작한 스레드 시동 루틴의 반환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마지막 스레드의 </a:t>
            </a:r>
            <a:r>
              <a:rPr lang="en-US" altLang="ko-KR" dirty="0" err="1"/>
              <a:t>pthread_exit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38432-312C-4CF0-8ED2-F392A86C013F}"/>
              </a:ext>
            </a:extLst>
          </p:cNvPr>
          <p:cNvSpPr txBox="1"/>
          <p:nvPr/>
        </p:nvSpPr>
        <p:spPr>
          <a:xfrm>
            <a:off x="881541" y="4967296"/>
            <a:ext cx="11156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Abort </a:t>
            </a:r>
            <a:r>
              <a:rPr lang="ko-KR" altLang="en-US" dirty="0"/>
              <a:t>호출</a:t>
            </a:r>
            <a:r>
              <a:rPr lang="en-US" altLang="ko-KR" dirty="0"/>
              <a:t>(SIGABRT </a:t>
            </a:r>
            <a:r>
              <a:rPr lang="ko-KR" altLang="en-US" dirty="0"/>
              <a:t>시그널을 발생하는 함수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신호를 받음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마지막 스레드가 취소 요청에 반응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24252-022D-4B56-AA1A-C0726216BA5A}"/>
              </a:ext>
            </a:extLst>
          </p:cNvPr>
          <p:cNvSpPr txBox="1"/>
          <p:nvPr/>
        </p:nvSpPr>
        <p:spPr>
          <a:xfrm>
            <a:off x="956894" y="4357629"/>
            <a:ext cx="361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프로세스 비정상적인 종료 </a:t>
            </a: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FC1E6-DD74-4B2B-94C0-62B5100DCC01}"/>
              </a:ext>
            </a:extLst>
          </p:cNvPr>
          <p:cNvSpPr txBox="1"/>
          <p:nvPr/>
        </p:nvSpPr>
        <p:spPr>
          <a:xfrm>
            <a:off x="7137284" y="4221795"/>
            <a:ext cx="4707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Unix </a:t>
            </a:r>
            <a:r>
              <a:rPr lang="ko-KR" altLang="en-US" dirty="0"/>
              <a:t>시스템들은 종료가 되었으니 아직 부모가 종료상태를 회수하지 않은 상태에 있는 프로세스를 </a:t>
            </a:r>
            <a:r>
              <a:rPr lang="ko-KR" altLang="en-US" b="1" dirty="0"/>
              <a:t>좀비 프로세스</a:t>
            </a:r>
            <a:r>
              <a:rPr lang="ko-KR" altLang="en-US" dirty="0"/>
              <a:t>라고</a:t>
            </a:r>
            <a:r>
              <a:rPr lang="ko-KR" altLang="en-US" b="1" dirty="0"/>
              <a:t> </a:t>
            </a:r>
            <a:r>
              <a:rPr lang="ko-KR" altLang="en-US" dirty="0"/>
              <a:t>부른다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좀비프로세스를</a:t>
            </a:r>
            <a:r>
              <a:rPr lang="ko-KR" altLang="en-US" dirty="0"/>
              <a:t> 해결하기 위해서는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B47F8-C036-4BAC-9147-13A9C92CCC0B}"/>
              </a:ext>
            </a:extLst>
          </p:cNvPr>
          <p:cNvSpPr txBox="1"/>
          <p:nvPr/>
        </p:nvSpPr>
        <p:spPr>
          <a:xfrm>
            <a:off x="7137284" y="2634016"/>
            <a:ext cx="440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종료가 되었는데 아무 문제없으면 괜찮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FAA7D0E-D92F-4F09-A4FF-711BBA7C482F}"/>
              </a:ext>
            </a:extLst>
          </p:cNvPr>
          <p:cNvSpPr/>
          <p:nvPr/>
        </p:nvSpPr>
        <p:spPr>
          <a:xfrm>
            <a:off x="8816829" y="3335129"/>
            <a:ext cx="914400" cy="6328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3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7158</TotalTime>
  <Words>661</Words>
  <Application>Microsoft Office PowerPoint</Application>
  <PresentationFormat>와이드스크린</PresentationFormat>
  <Paragraphs>156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이창한</cp:lastModifiedBy>
  <cp:revision>76</cp:revision>
  <dcterms:created xsi:type="dcterms:W3CDTF">2020-08-18T14:02:52Z</dcterms:created>
  <dcterms:modified xsi:type="dcterms:W3CDTF">2022-06-14T20:37:23Z</dcterms:modified>
</cp:coreProperties>
</file>