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7" r:id="rId4"/>
    <p:sldId id="275" r:id="rId5"/>
    <p:sldId id="276" r:id="rId6"/>
    <p:sldId id="277" r:id="rId7"/>
    <p:sldId id="278" r:id="rId8"/>
    <p:sldId id="291" r:id="rId9"/>
    <p:sldId id="279" r:id="rId10"/>
    <p:sldId id="280" r:id="rId11"/>
    <p:sldId id="290" r:id="rId12"/>
    <p:sldId id="281" r:id="rId13"/>
    <p:sldId id="282" r:id="rId14"/>
    <p:sldId id="283" r:id="rId15"/>
    <p:sldId id="284" r:id="rId16"/>
    <p:sldId id="286" r:id="rId17"/>
    <p:sldId id="285" r:id="rId18"/>
    <p:sldId id="287" r:id="rId19"/>
    <p:sldId id="288" r:id="rId20"/>
    <p:sldId id="289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창한" initials="이" lastIdx="1" clrIdx="0">
    <p:extLst>
      <p:ext uri="{19B8F6BF-5375-455C-9EA6-DF929625EA0E}">
        <p15:presenceInfo xmlns:p15="http://schemas.microsoft.com/office/powerpoint/2012/main" userId="cffc1d3e1327ed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AF"/>
    <a:srgbClr val="4C4747"/>
    <a:srgbClr val="FEC9B8"/>
    <a:srgbClr val="FD6231"/>
    <a:srgbClr val="C8E4E5"/>
    <a:srgbClr val="FE9E7E"/>
    <a:srgbClr val="C4C8C9"/>
    <a:srgbClr val="B1B3B2"/>
    <a:srgbClr val="C6CACB"/>
    <a:srgbClr val="C7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17" autoAdjust="0"/>
  </p:normalViewPr>
  <p:slideViewPr>
    <p:cSldViewPr snapToGrid="0" showGuides="1">
      <p:cViewPr varScale="1">
        <p:scale>
          <a:sx n="99" d="100"/>
          <a:sy n="99" d="100"/>
        </p:scale>
        <p:origin x="10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562C9AE1-DFAD-477B-AAE4-DA0001491FFD}"/>
    <pc:docChg chg="undo custSel addSld modSld sldOrd">
      <pc:chgData name="" userId="cffc1d3e1327edef" providerId="LiveId" clId="{562C9AE1-DFAD-477B-AAE4-DA0001491FFD}" dt="2022-06-24T04:46:16.639" v="6107" actId="1076"/>
      <pc:docMkLst>
        <pc:docMk/>
      </pc:docMkLst>
      <pc:sldChg chg="modSp modNotesTx">
        <pc:chgData name="" userId="cffc1d3e1327edef" providerId="LiveId" clId="{562C9AE1-DFAD-477B-AAE4-DA0001491FFD}" dt="2022-06-24T02:30:57.571" v="846" actId="20577"/>
        <pc:sldMkLst>
          <pc:docMk/>
          <pc:sldMk cId="3456517348" sldId="256"/>
        </pc:sldMkLst>
        <pc:graphicFrameChg chg="mod modGraphic">
          <ac:chgData name="" userId="cffc1d3e1327edef" providerId="LiveId" clId="{562C9AE1-DFAD-477B-AAE4-DA0001491FFD}" dt="2022-06-24T02:26:49.943" v="704" actId="20577"/>
          <ac:graphicFrameMkLst>
            <pc:docMk/>
            <pc:sldMk cId="3456517348" sldId="256"/>
            <ac:graphicFrameMk id="17" creationId="{00000000-0000-0000-0000-000000000000}"/>
          </ac:graphicFrameMkLst>
        </pc:graphicFrameChg>
      </pc:sldChg>
      <pc:sldChg chg="modSp modNotesTx">
        <pc:chgData name="" userId="cffc1d3e1327edef" providerId="LiveId" clId="{562C9AE1-DFAD-477B-AAE4-DA0001491FFD}" dt="2022-06-24T02:31:34.820" v="1072" actId="20577"/>
        <pc:sldMkLst>
          <pc:docMk/>
          <pc:sldMk cId="3557187771" sldId="258"/>
        </pc:sldMkLst>
        <pc:spChg chg="mod">
          <ac:chgData name="" userId="cffc1d3e1327edef" providerId="LiveId" clId="{562C9AE1-DFAD-477B-AAE4-DA0001491FFD}" dt="2022-06-22T05:49:59.044" v="698" actId="113"/>
          <ac:spMkLst>
            <pc:docMk/>
            <pc:sldMk cId="3557187771" sldId="258"/>
            <ac:spMk id="2" creationId="{A09BC8A4-C812-4E57-B6F8-895DCA182A90}"/>
          </ac:spMkLst>
        </pc:spChg>
      </pc:sldChg>
      <pc:sldChg chg="addSp modSp addCm modNotesTx">
        <pc:chgData name="" userId="cffc1d3e1327edef" providerId="LiveId" clId="{562C9AE1-DFAD-477B-AAE4-DA0001491FFD}" dt="2022-06-24T02:35:27.072" v="1414" actId="20577"/>
        <pc:sldMkLst>
          <pc:docMk/>
          <pc:sldMk cId="489094863" sldId="275"/>
        </pc:sldMkLst>
        <pc:spChg chg="add mod">
          <ac:chgData name="" userId="cffc1d3e1327edef" providerId="LiveId" clId="{562C9AE1-DFAD-477B-AAE4-DA0001491FFD}" dt="2022-06-22T05:03:15.313" v="109" actId="1076"/>
          <ac:spMkLst>
            <pc:docMk/>
            <pc:sldMk cId="489094863" sldId="275"/>
            <ac:spMk id="2" creationId="{809286A9-08BD-4BA9-93C9-7BFECEC7937B}"/>
          </ac:spMkLst>
        </pc:spChg>
        <pc:spChg chg="mod">
          <ac:chgData name="" userId="cffc1d3e1327edef" providerId="LiveId" clId="{562C9AE1-DFAD-477B-AAE4-DA0001491FFD}" dt="2022-06-22T05:03:17.708" v="110" actId="207"/>
          <ac:spMkLst>
            <pc:docMk/>
            <pc:sldMk cId="489094863" sldId="275"/>
            <ac:spMk id="4" creationId="{2D468DBA-1C16-4C64-8D1F-978F80403387}"/>
          </ac:spMkLst>
        </pc:spChg>
      </pc:sldChg>
      <pc:sldChg chg="modSp modNotesTx">
        <pc:chgData name="" userId="cffc1d3e1327edef" providerId="LiveId" clId="{562C9AE1-DFAD-477B-AAE4-DA0001491FFD}" dt="2022-06-24T02:41:53.837" v="1752" actId="20577"/>
        <pc:sldMkLst>
          <pc:docMk/>
          <pc:sldMk cId="2046240707" sldId="276"/>
        </pc:sldMkLst>
        <pc:spChg chg="mod">
          <ac:chgData name="" userId="cffc1d3e1327edef" providerId="LiveId" clId="{562C9AE1-DFAD-477B-AAE4-DA0001491FFD}" dt="2022-06-24T02:41:18.662" v="1592" actId="207"/>
          <ac:spMkLst>
            <pc:docMk/>
            <pc:sldMk cId="2046240707" sldId="276"/>
            <ac:spMk id="8" creationId="{3225DC39-CA99-4B8A-898F-DAB521C550CF}"/>
          </ac:spMkLst>
        </pc:spChg>
        <pc:spChg chg="mod">
          <ac:chgData name="" userId="cffc1d3e1327edef" providerId="LiveId" clId="{562C9AE1-DFAD-477B-AAE4-DA0001491FFD}" dt="2022-06-22T05:04:07.628" v="111" actId="20577"/>
          <ac:spMkLst>
            <pc:docMk/>
            <pc:sldMk cId="2046240707" sldId="276"/>
            <ac:spMk id="16" creationId="{AAD9837A-258C-4AA1-A568-F29A3BB2B757}"/>
          </ac:spMkLst>
        </pc:spChg>
      </pc:sldChg>
      <pc:sldChg chg="addSp modSp modNotesTx">
        <pc:chgData name="" userId="cffc1d3e1327edef" providerId="LiveId" clId="{562C9AE1-DFAD-477B-AAE4-DA0001491FFD}" dt="2022-06-24T03:01:54.657" v="2773" actId="20577"/>
        <pc:sldMkLst>
          <pc:docMk/>
          <pc:sldMk cId="3477943993" sldId="277"/>
        </pc:sldMkLst>
        <pc:spChg chg="add mod">
          <ac:chgData name="" userId="cffc1d3e1327edef" providerId="LiveId" clId="{562C9AE1-DFAD-477B-AAE4-DA0001491FFD}" dt="2022-06-22T05:05:33.194" v="310" actId="1076"/>
          <ac:spMkLst>
            <pc:docMk/>
            <pc:sldMk cId="3477943993" sldId="277"/>
            <ac:spMk id="2" creationId="{06329C5C-91E9-4969-A3DF-F3EEC87BEA1B}"/>
          </ac:spMkLst>
        </pc:spChg>
        <pc:picChg chg="mod">
          <ac:chgData name="" userId="cffc1d3e1327edef" providerId="LiveId" clId="{562C9AE1-DFAD-477B-AAE4-DA0001491FFD}" dt="2022-06-24T02:49:39.504" v="2404" actId="1076"/>
          <ac:picMkLst>
            <pc:docMk/>
            <pc:sldMk cId="3477943993" sldId="277"/>
            <ac:picMk id="9" creationId="{52CD28A0-15E9-4D90-B876-DC265166AC73}"/>
          </ac:picMkLst>
        </pc:picChg>
      </pc:sldChg>
      <pc:sldChg chg="modSp modNotesTx">
        <pc:chgData name="" userId="cffc1d3e1327edef" providerId="LiveId" clId="{562C9AE1-DFAD-477B-AAE4-DA0001491FFD}" dt="2022-06-24T02:51:00.548" v="2770" actId="20577"/>
        <pc:sldMkLst>
          <pc:docMk/>
          <pc:sldMk cId="2984086158" sldId="278"/>
        </pc:sldMkLst>
        <pc:spChg chg="mod">
          <ac:chgData name="" userId="cffc1d3e1327edef" providerId="LiveId" clId="{562C9AE1-DFAD-477B-AAE4-DA0001491FFD}" dt="2022-06-24T02:48:27.955" v="2212" actId="1076"/>
          <ac:spMkLst>
            <pc:docMk/>
            <pc:sldMk cId="2984086158" sldId="278"/>
            <ac:spMk id="13" creationId="{036EE918-1716-4D90-A13D-116EBBCD96C3}"/>
          </ac:spMkLst>
        </pc:spChg>
      </pc:sldChg>
      <pc:sldChg chg="ord">
        <pc:chgData name="" userId="cffc1d3e1327edef" providerId="LiveId" clId="{562C9AE1-DFAD-477B-AAE4-DA0001491FFD}" dt="2022-06-22T05:47:10.296" v="673"/>
        <pc:sldMkLst>
          <pc:docMk/>
          <pc:sldMk cId="1320352175" sldId="279"/>
        </pc:sldMkLst>
      </pc:sldChg>
      <pc:sldChg chg="modNotesTx">
        <pc:chgData name="" userId="cffc1d3e1327edef" providerId="LiveId" clId="{562C9AE1-DFAD-477B-AAE4-DA0001491FFD}" dt="2022-06-24T03:13:54.259" v="3232" actId="20577"/>
        <pc:sldMkLst>
          <pc:docMk/>
          <pc:sldMk cId="1346851101" sldId="280"/>
        </pc:sldMkLst>
      </pc:sldChg>
      <pc:sldChg chg="modSp">
        <pc:chgData name="" userId="cffc1d3e1327edef" providerId="LiveId" clId="{562C9AE1-DFAD-477B-AAE4-DA0001491FFD}" dt="2022-06-24T03:13:06.323" v="3049" actId="20577"/>
        <pc:sldMkLst>
          <pc:docMk/>
          <pc:sldMk cId="3621193751" sldId="281"/>
        </pc:sldMkLst>
        <pc:spChg chg="mod">
          <ac:chgData name="" userId="cffc1d3e1327edef" providerId="LiveId" clId="{562C9AE1-DFAD-477B-AAE4-DA0001491FFD}" dt="2022-06-22T05:17:49.026" v="485" actId="1076"/>
          <ac:spMkLst>
            <pc:docMk/>
            <pc:sldMk cId="3621193751" sldId="281"/>
            <ac:spMk id="3" creationId="{24F6C336-D6E2-445B-9EE0-55B22457C263}"/>
          </ac:spMkLst>
        </pc:spChg>
        <pc:spChg chg="mod">
          <ac:chgData name="" userId="cffc1d3e1327edef" providerId="LiveId" clId="{562C9AE1-DFAD-477B-AAE4-DA0001491FFD}" dt="2022-06-22T05:17:49.026" v="485" actId="1076"/>
          <ac:spMkLst>
            <pc:docMk/>
            <pc:sldMk cId="3621193751" sldId="281"/>
            <ac:spMk id="7" creationId="{5CC232FE-26B0-4A20-9B3D-AF1459F39D28}"/>
          </ac:spMkLst>
        </pc:spChg>
        <pc:spChg chg="mod">
          <ac:chgData name="" userId="cffc1d3e1327edef" providerId="LiveId" clId="{562C9AE1-DFAD-477B-AAE4-DA0001491FFD}" dt="2022-06-22T05:17:46.900" v="484" actId="1076"/>
          <ac:spMkLst>
            <pc:docMk/>
            <pc:sldMk cId="3621193751" sldId="281"/>
            <ac:spMk id="9" creationId="{42D91BD0-673E-4177-AE28-44C4DB8C1C41}"/>
          </ac:spMkLst>
        </pc:spChg>
        <pc:spChg chg="mod">
          <ac:chgData name="" userId="cffc1d3e1327edef" providerId="LiveId" clId="{562C9AE1-DFAD-477B-AAE4-DA0001491FFD}" dt="2022-06-24T03:13:06.323" v="3049" actId="20577"/>
          <ac:spMkLst>
            <pc:docMk/>
            <pc:sldMk cId="3621193751" sldId="281"/>
            <ac:spMk id="12" creationId="{36FB19E5-5A2E-480D-B582-1F4DE02AEDEE}"/>
          </ac:spMkLst>
        </pc:spChg>
        <pc:picChg chg="mod">
          <ac:chgData name="" userId="cffc1d3e1327edef" providerId="LiveId" clId="{562C9AE1-DFAD-477B-AAE4-DA0001491FFD}" dt="2022-06-22T05:17:49.026" v="485" actId="1076"/>
          <ac:picMkLst>
            <pc:docMk/>
            <pc:sldMk cId="3621193751" sldId="281"/>
            <ac:picMk id="5" creationId="{2E7C4864-78EA-4B80-9837-8FB83DBF51A2}"/>
          </ac:picMkLst>
        </pc:picChg>
        <pc:picChg chg="mod">
          <ac:chgData name="" userId="cffc1d3e1327edef" providerId="LiveId" clId="{562C9AE1-DFAD-477B-AAE4-DA0001491FFD}" dt="2022-06-22T05:17:46.900" v="484" actId="1076"/>
          <ac:picMkLst>
            <pc:docMk/>
            <pc:sldMk cId="3621193751" sldId="281"/>
            <ac:picMk id="6" creationId="{F0833DDB-7FED-42C6-B096-FD7B83FCAEA2}"/>
          </ac:picMkLst>
        </pc:picChg>
      </pc:sldChg>
      <pc:sldChg chg="addSp delSp modSp modNotesTx">
        <pc:chgData name="" userId="cffc1d3e1327edef" providerId="LiveId" clId="{562C9AE1-DFAD-477B-AAE4-DA0001491FFD}" dt="2022-06-24T03:15:35.634" v="3528" actId="20577"/>
        <pc:sldMkLst>
          <pc:docMk/>
          <pc:sldMk cId="967687499" sldId="282"/>
        </pc:sldMkLst>
        <pc:picChg chg="add mod">
          <ac:chgData name="" userId="cffc1d3e1327edef" providerId="LiveId" clId="{562C9AE1-DFAD-477B-AAE4-DA0001491FFD}" dt="2022-06-22T05:39:45.017" v="671" actId="14100"/>
          <ac:picMkLst>
            <pc:docMk/>
            <pc:sldMk cId="967687499" sldId="282"/>
            <ac:picMk id="2" creationId="{CD48C3F8-35BD-43E4-B3E2-6772F72AF4FF}"/>
          </ac:picMkLst>
        </pc:picChg>
        <pc:picChg chg="del">
          <ac:chgData name="" userId="cffc1d3e1327edef" providerId="LiveId" clId="{562C9AE1-DFAD-477B-AAE4-DA0001491FFD}" dt="2022-06-22T05:39:34.270" v="668" actId="478"/>
          <ac:picMkLst>
            <pc:docMk/>
            <pc:sldMk cId="967687499" sldId="282"/>
            <ac:picMk id="8" creationId="{9449612B-AD9C-4EEE-9C34-339F68E3856D}"/>
          </ac:picMkLst>
        </pc:picChg>
      </pc:sldChg>
      <pc:sldChg chg="addSp delSp modSp modNotesTx">
        <pc:chgData name="" userId="cffc1d3e1327edef" providerId="LiveId" clId="{562C9AE1-DFAD-477B-AAE4-DA0001491FFD}" dt="2022-06-24T03:16:44.340" v="3781" actId="20577"/>
        <pc:sldMkLst>
          <pc:docMk/>
          <pc:sldMk cId="1511024890" sldId="283"/>
        </pc:sldMkLst>
        <pc:picChg chg="add mod">
          <ac:chgData name="" userId="cffc1d3e1327edef" providerId="LiveId" clId="{562C9AE1-DFAD-477B-AAE4-DA0001491FFD}" dt="2022-06-22T05:33:27.926" v="664" actId="1076"/>
          <ac:picMkLst>
            <pc:docMk/>
            <pc:sldMk cId="1511024890" sldId="283"/>
            <ac:picMk id="2" creationId="{661526D4-7E26-4DD6-9496-A99DF11DBB19}"/>
          </ac:picMkLst>
        </pc:picChg>
        <pc:picChg chg="del">
          <ac:chgData name="" userId="cffc1d3e1327edef" providerId="LiveId" clId="{562C9AE1-DFAD-477B-AAE4-DA0001491FFD}" dt="2022-06-22T05:33:23.284" v="659" actId="478"/>
          <ac:picMkLst>
            <pc:docMk/>
            <pc:sldMk cId="1511024890" sldId="283"/>
            <ac:picMk id="12" creationId="{3F95DB28-7FBF-453B-9A4A-D29FAA7F27FB}"/>
          </ac:picMkLst>
        </pc:picChg>
      </pc:sldChg>
      <pc:sldChg chg="modNotesTx">
        <pc:chgData name="" userId="cffc1d3e1327edef" providerId="LiveId" clId="{562C9AE1-DFAD-477B-AAE4-DA0001491FFD}" dt="2022-06-24T03:18:24.047" v="4141" actId="20577"/>
        <pc:sldMkLst>
          <pc:docMk/>
          <pc:sldMk cId="3439405432" sldId="284"/>
        </pc:sldMkLst>
      </pc:sldChg>
      <pc:sldChg chg="modSp modNotesTx">
        <pc:chgData name="" userId="cffc1d3e1327edef" providerId="LiveId" clId="{562C9AE1-DFAD-477B-AAE4-DA0001491FFD}" dt="2022-06-24T04:43:24.034" v="5937" actId="20577"/>
        <pc:sldMkLst>
          <pc:docMk/>
          <pc:sldMk cId="3217243003" sldId="285"/>
        </pc:sldMkLst>
        <pc:picChg chg="mod">
          <ac:chgData name="" userId="cffc1d3e1327edef" providerId="LiveId" clId="{562C9AE1-DFAD-477B-AAE4-DA0001491FFD}" dt="2022-06-24T03:27:10.391" v="5430" actId="1076"/>
          <ac:picMkLst>
            <pc:docMk/>
            <pc:sldMk cId="3217243003" sldId="285"/>
            <ac:picMk id="8" creationId="{504018FD-410E-41BB-A520-0A0A50B7FD35}"/>
          </ac:picMkLst>
        </pc:picChg>
        <pc:picChg chg="mod">
          <ac:chgData name="" userId="cffc1d3e1327edef" providerId="LiveId" clId="{562C9AE1-DFAD-477B-AAE4-DA0001491FFD}" dt="2022-06-24T04:37:48.719" v="5607" actId="1076"/>
          <ac:picMkLst>
            <pc:docMk/>
            <pc:sldMk cId="3217243003" sldId="285"/>
            <ac:picMk id="16" creationId="{E8201D09-B1DC-4672-A287-38A7E580859C}"/>
          </ac:picMkLst>
        </pc:picChg>
        <pc:picChg chg="mod">
          <ac:chgData name="" userId="cffc1d3e1327edef" providerId="LiveId" clId="{562C9AE1-DFAD-477B-AAE4-DA0001491FFD}" dt="2022-06-24T04:37:49.531" v="5608" actId="1076"/>
          <ac:picMkLst>
            <pc:docMk/>
            <pc:sldMk cId="3217243003" sldId="285"/>
            <ac:picMk id="17" creationId="{935A01B1-E3FB-48B7-B5E1-36B1FD8ADBE3}"/>
          </ac:picMkLst>
        </pc:picChg>
      </pc:sldChg>
      <pc:sldChg chg="modNotesTx">
        <pc:chgData name="" userId="cffc1d3e1327edef" providerId="LiveId" clId="{562C9AE1-DFAD-477B-AAE4-DA0001491FFD}" dt="2022-06-24T03:22:00.891" v="5172" actId="20577"/>
        <pc:sldMkLst>
          <pc:docMk/>
          <pc:sldMk cId="624522844" sldId="286"/>
        </pc:sldMkLst>
      </pc:sldChg>
      <pc:sldChg chg="modSp modNotesTx">
        <pc:chgData name="" userId="cffc1d3e1327edef" providerId="LiveId" clId="{562C9AE1-DFAD-477B-AAE4-DA0001491FFD}" dt="2022-06-24T04:44:32.948" v="6106" actId="20577"/>
        <pc:sldMkLst>
          <pc:docMk/>
          <pc:sldMk cId="1040646778" sldId="287"/>
        </pc:sldMkLst>
        <pc:spChg chg="mod">
          <ac:chgData name="" userId="cffc1d3e1327edef" providerId="LiveId" clId="{562C9AE1-DFAD-477B-AAE4-DA0001491FFD}" dt="2022-06-22T05:49:41.111" v="691" actId="1076"/>
          <ac:spMkLst>
            <pc:docMk/>
            <pc:sldMk cId="1040646778" sldId="287"/>
            <ac:spMk id="10" creationId="{00000000-0000-0000-0000-000000000000}"/>
          </ac:spMkLst>
        </pc:spChg>
      </pc:sldChg>
      <pc:sldChg chg="addSp delSp modSp add modNotesTx">
        <pc:chgData name="" userId="cffc1d3e1327edef" providerId="LiveId" clId="{562C9AE1-DFAD-477B-AAE4-DA0001491FFD}" dt="2022-06-24T03:14:29.582" v="3350" actId="20577"/>
        <pc:sldMkLst>
          <pc:docMk/>
          <pc:sldMk cId="1795003679" sldId="290"/>
        </pc:sldMkLst>
        <pc:spChg chg="del">
          <ac:chgData name="" userId="cffc1d3e1327edef" providerId="LiveId" clId="{562C9AE1-DFAD-477B-AAE4-DA0001491FFD}" dt="2022-06-22T05:12:33.069" v="312" actId="478"/>
          <ac:spMkLst>
            <pc:docMk/>
            <pc:sldMk cId="1795003679" sldId="290"/>
            <ac:spMk id="3" creationId="{24F6C336-D6E2-445B-9EE0-55B22457C263}"/>
          </ac:spMkLst>
        </pc:spChg>
        <pc:spChg chg="mod">
          <ac:chgData name="" userId="cffc1d3e1327edef" providerId="LiveId" clId="{562C9AE1-DFAD-477B-AAE4-DA0001491FFD}" dt="2022-06-22T05:15:18.518" v="331" actId="1076"/>
          <ac:spMkLst>
            <pc:docMk/>
            <pc:sldMk cId="1795003679" sldId="290"/>
            <ac:spMk id="9" creationId="{42D91BD0-673E-4177-AE28-44C4DB8C1C41}"/>
          </ac:spMkLst>
        </pc:spChg>
        <pc:spChg chg="mod">
          <ac:chgData name="" userId="cffc1d3e1327edef" providerId="LiveId" clId="{562C9AE1-DFAD-477B-AAE4-DA0001491FFD}" dt="2022-06-22T05:15:18.518" v="331" actId="1076"/>
          <ac:spMkLst>
            <pc:docMk/>
            <pc:sldMk cId="1795003679" sldId="290"/>
            <ac:spMk id="12" creationId="{36FB19E5-5A2E-480D-B582-1F4DE02AEDEE}"/>
          </ac:spMkLst>
        </pc:spChg>
        <pc:spChg chg="add mod">
          <ac:chgData name="" userId="cffc1d3e1327edef" providerId="LiveId" clId="{562C9AE1-DFAD-477B-AAE4-DA0001491FFD}" dt="2022-06-22T05:15:00.610" v="329" actId="11529"/>
          <ac:spMkLst>
            <pc:docMk/>
            <pc:sldMk cId="1795003679" sldId="290"/>
            <ac:spMk id="13" creationId="{B629D5C0-518B-4BE8-9829-9C3CE1606B95}"/>
          </ac:spMkLst>
        </pc:spChg>
        <pc:picChg chg="mod">
          <ac:chgData name="" userId="cffc1d3e1327edef" providerId="LiveId" clId="{562C9AE1-DFAD-477B-AAE4-DA0001491FFD}" dt="2022-06-22T05:15:18.518" v="331" actId="1076"/>
          <ac:picMkLst>
            <pc:docMk/>
            <pc:sldMk cId="1795003679" sldId="290"/>
            <ac:picMk id="4" creationId="{7DED7156-E3FF-4E82-A499-48C566325999}"/>
          </ac:picMkLst>
        </pc:picChg>
        <pc:picChg chg="add mod">
          <ac:chgData name="" userId="cffc1d3e1327edef" providerId="LiveId" clId="{562C9AE1-DFAD-477B-AAE4-DA0001491FFD}" dt="2022-06-22T05:13:31.258" v="317" actId="1076"/>
          <ac:picMkLst>
            <pc:docMk/>
            <pc:sldMk cId="1795003679" sldId="290"/>
            <ac:picMk id="5" creationId="{490547DD-6EC1-43AD-9A9B-7C266D0E0BBB}"/>
          </ac:picMkLst>
        </pc:picChg>
        <pc:picChg chg="add mod">
          <ac:chgData name="" userId="cffc1d3e1327edef" providerId="LiveId" clId="{562C9AE1-DFAD-477B-AAE4-DA0001491FFD}" dt="2022-06-22T05:14:41.149" v="324" actId="1076"/>
          <ac:picMkLst>
            <pc:docMk/>
            <pc:sldMk cId="1795003679" sldId="290"/>
            <ac:picMk id="6" creationId="{D7DDADC6-A893-481E-A00B-9FA2D0053C09}"/>
          </ac:picMkLst>
        </pc:picChg>
        <pc:picChg chg="add mod">
          <ac:chgData name="" userId="cffc1d3e1327edef" providerId="LiveId" clId="{562C9AE1-DFAD-477B-AAE4-DA0001491FFD}" dt="2022-06-22T05:15:04.813" v="330" actId="1076"/>
          <ac:picMkLst>
            <pc:docMk/>
            <pc:sldMk cId="1795003679" sldId="290"/>
            <ac:picMk id="8" creationId="{16250F27-AB08-4165-AC3F-7EC98F6391BA}"/>
          </ac:picMkLst>
        </pc:picChg>
      </pc:sldChg>
      <pc:sldChg chg="addSp delSp modSp add ord">
        <pc:chgData name="" userId="cffc1d3e1327edef" providerId="LiveId" clId="{562C9AE1-DFAD-477B-AAE4-DA0001491FFD}" dt="2022-06-24T04:46:16.639" v="6107" actId="1076"/>
        <pc:sldMkLst>
          <pc:docMk/>
          <pc:sldMk cId="1186964120" sldId="291"/>
        </pc:sldMkLst>
        <pc:spChg chg="add mod">
          <ac:chgData name="" userId="cffc1d3e1327edef" providerId="LiveId" clId="{562C9AE1-DFAD-477B-AAE4-DA0001491FFD}" dt="2022-06-24T03:09:42.685" v="2777" actId="1076"/>
          <ac:spMkLst>
            <pc:docMk/>
            <pc:sldMk cId="1186964120" sldId="291"/>
            <ac:spMk id="5" creationId="{7A36861B-A7CB-4B33-808A-360A38C10B48}"/>
          </ac:spMkLst>
        </pc:spChg>
        <pc:spChg chg="add del mod">
          <ac:chgData name="" userId="cffc1d3e1327edef" providerId="LiveId" clId="{562C9AE1-DFAD-477B-AAE4-DA0001491FFD}" dt="2022-06-22T05:22:40.611" v="614"/>
          <ac:spMkLst>
            <pc:docMk/>
            <pc:sldMk cId="1186964120" sldId="291"/>
            <ac:spMk id="6" creationId="{0B37DA46-1C4A-42F4-9505-581ECF60F636}"/>
          </ac:spMkLst>
        </pc:spChg>
        <pc:spChg chg="add mod">
          <ac:chgData name="" userId="cffc1d3e1327edef" providerId="LiveId" clId="{562C9AE1-DFAD-477B-AAE4-DA0001491FFD}" dt="2022-06-24T03:09:42.685" v="2777" actId="1076"/>
          <ac:spMkLst>
            <pc:docMk/>
            <pc:sldMk cId="1186964120" sldId="291"/>
            <ac:spMk id="7" creationId="{BE8F9144-F25F-448F-A1C3-83ADC2F93D50}"/>
          </ac:spMkLst>
        </pc:spChg>
        <pc:spChg chg="mod">
          <ac:chgData name="" userId="cffc1d3e1327edef" providerId="LiveId" clId="{562C9AE1-DFAD-477B-AAE4-DA0001491FFD}" dt="2022-06-22T05:48:55.724" v="684"/>
          <ac:spMkLst>
            <pc:docMk/>
            <pc:sldMk cId="1186964120" sldId="291"/>
            <ac:spMk id="10" creationId="{00000000-0000-0000-0000-000000000000}"/>
          </ac:spMkLst>
        </pc:spChg>
        <pc:spChg chg="del mod">
          <ac:chgData name="" userId="cffc1d3e1327edef" providerId="LiveId" clId="{562C9AE1-DFAD-477B-AAE4-DA0001491FFD}" dt="2022-06-22T05:19:37.074" v="490" actId="478"/>
          <ac:spMkLst>
            <pc:docMk/>
            <pc:sldMk cId="1186964120" sldId="291"/>
            <ac:spMk id="12" creationId="{C5F862AD-04CD-467F-BF4C-42C2F3846633}"/>
          </ac:spMkLst>
        </pc:spChg>
        <pc:spChg chg="mod">
          <ac:chgData name="" userId="cffc1d3e1327edef" providerId="LiveId" clId="{562C9AE1-DFAD-477B-AAE4-DA0001491FFD}" dt="2022-06-24T03:09:42.685" v="2777" actId="1076"/>
          <ac:spMkLst>
            <pc:docMk/>
            <pc:sldMk cId="1186964120" sldId="291"/>
            <ac:spMk id="15" creationId="{91456463-6B83-4E09-8B97-0A785EB96073}"/>
          </ac:spMkLst>
        </pc:spChg>
        <pc:picChg chg="add mod">
          <ac:chgData name="" userId="cffc1d3e1327edef" providerId="LiveId" clId="{562C9AE1-DFAD-477B-AAE4-DA0001491FFD}" dt="2022-06-24T04:46:16.639" v="6107" actId="1076"/>
          <ac:picMkLst>
            <pc:docMk/>
            <pc:sldMk cId="1186964120" sldId="291"/>
            <ac:picMk id="2" creationId="{41D428D7-BCE4-472A-8187-69DB1605A3A8}"/>
          </ac:picMkLst>
        </pc:picChg>
        <pc:picChg chg="del">
          <ac:chgData name="" userId="cffc1d3e1327edef" providerId="LiveId" clId="{562C9AE1-DFAD-477B-AAE4-DA0001491FFD}" dt="2022-06-22T05:19:37.540" v="491" actId="478"/>
          <ac:picMkLst>
            <pc:docMk/>
            <pc:sldMk cId="1186964120" sldId="291"/>
            <ac:picMk id="2" creationId="{A58F94FE-5477-468C-8CFF-7881078CD14E}"/>
          </ac:picMkLst>
        </pc:picChg>
        <pc:picChg chg="del">
          <ac:chgData name="" userId="cffc1d3e1327edef" providerId="LiveId" clId="{562C9AE1-DFAD-477B-AAE4-DA0001491FFD}" dt="2022-06-22T05:19:34.610" v="487" actId="478"/>
          <ac:picMkLst>
            <pc:docMk/>
            <pc:sldMk cId="1186964120" sldId="291"/>
            <ac:picMk id="3" creationId="{B1A85C9B-A902-4574-BB4C-70711478DF89}"/>
          </ac:picMkLst>
        </pc:picChg>
        <pc:picChg chg="del">
          <ac:chgData name="" userId="cffc1d3e1327edef" providerId="LiveId" clId="{562C9AE1-DFAD-477B-AAE4-DA0001491FFD}" dt="2022-06-22T05:19:34.931" v="488" actId="478"/>
          <ac:picMkLst>
            <pc:docMk/>
            <pc:sldMk cId="1186964120" sldId="291"/>
            <ac:picMk id="4" creationId="{656D4B86-B97D-4AB2-83A6-9ACADFD5116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27:02.1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1B902-8DF5-4D05-9DD7-812EE4B003A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DACF-2BB5-4B0A-B5BF-2BF207DC0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APUE </a:t>
            </a:r>
            <a:r>
              <a:rPr lang="ko-KR" altLang="en-US" dirty="0"/>
              <a:t>세미나 진행을 맡은 </a:t>
            </a:r>
            <a:r>
              <a:rPr lang="en-US" altLang="ko-KR" dirty="0"/>
              <a:t>AI</a:t>
            </a:r>
            <a:r>
              <a:rPr lang="ko-KR" altLang="en-US" dirty="0"/>
              <a:t>융합학부 </a:t>
            </a:r>
            <a:r>
              <a:rPr lang="ko-KR" altLang="en-US" dirty="0" err="1"/>
              <a:t>이창한입니다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신호를 한 개 한 개씩 다루기에는 조금 귀찮기 때문에 다음과 같은 신호집합을 통해 관리를 좀 더 쉽게 해줍니다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7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신호 집합 관리 함수들에 대해 설명하겠습니다 다음 위의 그림은 </a:t>
            </a:r>
            <a:r>
              <a:rPr lang="en-US" altLang="ko-KR" dirty="0"/>
              <a:t>sys/</a:t>
            </a:r>
            <a:r>
              <a:rPr lang="en-US" altLang="ko-KR" dirty="0" err="1"/>
              <a:t>signal.h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선언되어있는</a:t>
            </a:r>
            <a:r>
              <a:rPr lang="ko-KR" altLang="en-US" dirty="0"/>
              <a:t> </a:t>
            </a:r>
            <a:r>
              <a:rPr lang="ko-KR" altLang="en-US" dirty="0" err="1"/>
              <a:t>함수들입닌다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첫번째로 </a:t>
            </a:r>
            <a:r>
              <a:rPr lang="ko-KR" altLang="en-US" dirty="0" err="1"/>
              <a:t>엠프티함수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두번째로는 </a:t>
            </a:r>
            <a:r>
              <a:rPr lang="ko-KR" altLang="en-US" dirty="0" err="1"/>
              <a:t>필함수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0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시그널 집합에 시그널을 추가하는 </a:t>
            </a:r>
            <a:r>
              <a:rPr lang="ko-KR" altLang="en-US" dirty="0" err="1"/>
              <a:t>애드함수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네번째로 시그널 집합에 시그널을 삭제하는 델 함수</a:t>
            </a:r>
            <a:r>
              <a:rPr lang="en-US" altLang="ko-KR" dirty="0"/>
              <a:t>~</a:t>
            </a:r>
          </a:p>
          <a:p>
            <a:r>
              <a:rPr lang="ko-KR" altLang="en-US" dirty="0" err="1"/>
              <a:t>다섯번째로</a:t>
            </a:r>
            <a:r>
              <a:rPr lang="ko-KR" altLang="en-US" dirty="0"/>
              <a:t> 시그널 집합에 설정된 시그널을 확인하는 </a:t>
            </a:r>
            <a:r>
              <a:rPr lang="ko-KR" altLang="en-US" dirty="0" err="1"/>
              <a:t>시그이즈멤버함수</a:t>
            </a:r>
            <a:endParaRPr lang="en-US" altLang="ko-KR" dirty="0"/>
          </a:p>
          <a:p>
            <a:r>
              <a:rPr lang="ko-KR" altLang="en-US" dirty="0"/>
              <a:t>예제로  좀 더 쉽게 알아보겠습니다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r>
              <a:rPr lang="en-US" altLang="ko-KR" dirty="0"/>
              <a:t>~</a:t>
            </a:r>
          </a:p>
          <a:p>
            <a:r>
              <a:rPr lang="en-US" altLang="ko-KR" dirty="0" err="1"/>
              <a:t>Sigset_t</a:t>
            </a:r>
            <a:r>
              <a:rPr lang="ko-KR" altLang="en-US" dirty="0"/>
              <a:t>의 구조체를 쓰기 위해 </a:t>
            </a:r>
            <a:r>
              <a:rPr lang="en-US" altLang="ko-KR" dirty="0"/>
              <a:t>set</a:t>
            </a:r>
            <a:r>
              <a:rPr lang="ko-KR" altLang="en-US" dirty="0"/>
              <a:t>함수 선언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에는 빈 값이 </a:t>
            </a:r>
            <a:r>
              <a:rPr lang="ko-KR" altLang="en-US" dirty="0" err="1"/>
              <a:t>들어가있음</a:t>
            </a:r>
            <a:endParaRPr lang="en-US" altLang="ko-KR" dirty="0"/>
          </a:p>
          <a:p>
            <a:r>
              <a:rPr lang="ko-KR" altLang="en-US" dirty="0"/>
              <a:t>그러나 여기서 혹시 모르니 </a:t>
            </a:r>
            <a:r>
              <a:rPr lang="ko-KR" altLang="en-US" dirty="0" err="1"/>
              <a:t>엠프티</a:t>
            </a:r>
            <a:r>
              <a:rPr lang="ko-KR" altLang="en-US" dirty="0"/>
              <a:t> 함수로 </a:t>
            </a:r>
            <a:r>
              <a:rPr lang="ko-KR" altLang="en-US" dirty="0" err="1"/>
              <a:t>싹다</a:t>
            </a:r>
            <a:r>
              <a:rPr lang="ko-KR" altLang="en-US" dirty="0"/>
              <a:t> </a:t>
            </a:r>
            <a:r>
              <a:rPr lang="ko-KR" altLang="en-US" dirty="0" err="1"/>
              <a:t>지워줌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번째 줄에서 </a:t>
            </a:r>
            <a:r>
              <a:rPr lang="ko-KR" altLang="en-US" dirty="0" err="1"/>
              <a:t>애드</a:t>
            </a:r>
            <a:r>
              <a:rPr lang="ko-KR" altLang="en-US" dirty="0"/>
              <a:t> 함수로 </a:t>
            </a:r>
            <a:r>
              <a:rPr lang="en-US" altLang="ko-KR" dirty="0" err="1"/>
              <a:t>sigint</a:t>
            </a:r>
            <a:r>
              <a:rPr lang="en-US" altLang="ko-KR" dirty="0"/>
              <a:t> </a:t>
            </a:r>
            <a:r>
              <a:rPr lang="ko-KR" altLang="en-US" dirty="0"/>
              <a:t>신호 넣어줍니다 그러면 </a:t>
            </a:r>
            <a:r>
              <a:rPr lang="en-US" altLang="ko-KR" dirty="0"/>
              <a:t>set</a:t>
            </a:r>
            <a:r>
              <a:rPr lang="ko-KR" altLang="en-US" dirty="0"/>
              <a:t>안에는 </a:t>
            </a:r>
            <a:r>
              <a:rPr lang="en-US" altLang="ko-KR" dirty="0" err="1"/>
              <a:t>sigint</a:t>
            </a:r>
            <a:r>
              <a:rPr lang="ko-KR" altLang="en-US" dirty="0"/>
              <a:t>가 </a:t>
            </a:r>
            <a:r>
              <a:rPr lang="ko-KR" altLang="en-US" dirty="0" err="1"/>
              <a:t>들어가게됩니다</a:t>
            </a:r>
            <a:endParaRPr lang="en-US" altLang="ko-KR" dirty="0"/>
          </a:p>
          <a:p>
            <a:r>
              <a:rPr lang="ko-KR" altLang="en-US" dirty="0"/>
              <a:t>밑에  코드는 </a:t>
            </a:r>
            <a:r>
              <a:rPr lang="ko-KR" altLang="en-US" dirty="0" err="1"/>
              <a:t>시그이즈멤버함수로</a:t>
            </a:r>
            <a:r>
              <a:rPr lang="ko-KR" altLang="en-US" dirty="0"/>
              <a:t> </a:t>
            </a:r>
            <a:r>
              <a:rPr lang="ko-KR" altLang="en-US" dirty="0" err="1"/>
              <a:t>신호값들이</a:t>
            </a:r>
            <a:r>
              <a:rPr lang="ko-KR" altLang="en-US" dirty="0"/>
              <a:t> 있는 지 확인합니다 </a:t>
            </a:r>
            <a:endParaRPr lang="en-US" altLang="ko-KR" dirty="0"/>
          </a:p>
          <a:p>
            <a:r>
              <a:rPr lang="ko-KR" altLang="en-US" dirty="0"/>
              <a:t>옆에 도식은 옆의 그림과 전혀 상관이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</a:t>
            </a:r>
            <a:r>
              <a:rPr lang="en-US" altLang="ko-KR" dirty="0"/>
              <a:t>set</a:t>
            </a:r>
            <a:r>
              <a:rPr lang="ko-KR" altLang="en-US" dirty="0"/>
              <a:t>을 </a:t>
            </a:r>
            <a:r>
              <a:rPr lang="ko-KR" altLang="en-US" dirty="0" err="1"/>
              <a:t>선언해줄때</a:t>
            </a:r>
            <a:r>
              <a:rPr lang="ko-KR" altLang="en-US" dirty="0"/>
              <a:t> </a:t>
            </a:r>
            <a:r>
              <a:rPr lang="ko-KR" altLang="en-US" dirty="0" err="1"/>
              <a:t>빈값이</a:t>
            </a:r>
            <a:r>
              <a:rPr lang="ko-KR" altLang="en-US" dirty="0"/>
              <a:t> </a:t>
            </a:r>
            <a:r>
              <a:rPr lang="ko-KR" altLang="en-US" dirty="0" err="1"/>
              <a:t>들어가있습니다</a:t>
            </a:r>
            <a:r>
              <a:rPr lang="ko-KR" altLang="en-US" dirty="0"/>
              <a:t> </a:t>
            </a:r>
            <a:r>
              <a:rPr lang="en-US" altLang="ko-KR" dirty="0"/>
              <a:t>fill</a:t>
            </a:r>
            <a:r>
              <a:rPr lang="ko-KR" altLang="en-US" dirty="0"/>
              <a:t>함수 사용하면 모든 시그널이 들어갑니다 </a:t>
            </a:r>
            <a:r>
              <a:rPr lang="ko-KR" altLang="en-US" dirty="0" err="1"/>
              <a:t>엠프티</a:t>
            </a:r>
            <a:r>
              <a:rPr lang="ko-KR" altLang="en-US" dirty="0"/>
              <a:t> 함수를 사용하면 모든 시그널이 사라집니다 </a:t>
            </a:r>
            <a:r>
              <a:rPr lang="ko-KR" altLang="en-US" dirty="0" err="1"/>
              <a:t>애드를</a:t>
            </a:r>
            <a:r>
              <a:rPr lang="ko-KR" altLang="en-US" dirty="0"/>
              <a:t> 사용하면 그 신호가 들어가고 델을 사용하면 그 신호가 사라집니다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9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Sigprocmask</a:t>
            </a:r>
            <a:r>
              <a:rPr lang="en-US" altLang="ko-KR" dirty="0"/>
              <a:t> </a:t>
            </a:r>
            <a:r>
              <a:rPr lang="ko-KR" altLang="en-US" dirty="0"/>
              <a:t>함수는 첫번째 인자에는 어떻게 제어할지 </a:t>
            </a:r>
            <a:r>
              <a:rPr lang="ko-KR" altLang="en-US" dirty="0" err="1"/>
              <a:t>두번째인자는</a:t>
            </a:r>
            <a:r>
              <a:rPr lang="ko-KR" altLang="en-US" dirty="0"/>
              <a:t> 이번에 설정한 시그널 세번째는 이전 시그널들</a:t>
            </a:r>
            <a:endParaRPr lang="en-US" altLang="ko-KR" dirty="0"/>
          </a:p>
          <a:p>
            <a:r>
              <a:rPr lang="ko-KR" altLang="en-US" dirty="0"/>
              <a:t>예제로 좀 더 쉽게 알아보겠습니다</a:t>
            </a:r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에다 </a:t>
            </a:r>
            <a:r>
              <a:rPr lang="ko-KR" altLang="en-US" dirty="0" err="1"/>
              <a:t>시그</a:t>
            </a:r>
            <a:r>
              <a:rPr lang="ko-KR" altLang="en-US" dirty="0"/>
              <a:t> </a:t>
            </a:r>
            <a:r>
              <a:rPr lang="ko-KR" altLang="en-US" dirty="0" err="1"/>
              <a:t>인트를</a:t>
            </a:r>
            <a:r>
              <a:rPr lang="ko-KR" altLang="en-US" dirty="0"/>
              <a:t> 넣어주고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ko-KR" altLang="en-US" dirty="0"/>
              <a:t>에다 </a:t>
            </a:r>
            <a:r>
              <a:rPr lang="en-US" altLang="ko-KR" dirty="0"/>
              <a:t>mask</a:t>
            </a:r>
            <a:r>
              <a:rPr lang="ko-KR" altLang="en-US" dirty="0"/>
              <a:t>값 저장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번째줄의 셋마스크는 </a:t>
            </a:r>
            <a:r>
              <a:rPr lang="en-US" altLang="ko-KR" dirty="0" err="1"/>
              <a:t>prev</a:t>
            </a:r>
            <a:r>
              <a:rPr lang="ko-KR" altLang="en-US" dirty="0"/>
              <a:t>에 등록된 값이 새로운 신호 신호로 변경</a:t>
            </a:r>
            <a:r>
              <a:rPr lang="en-US" altLang="ko-KR" dirty="0"/>
              <a:t>, 0</a:t>
            </a:r>
            <a:r>
              <a:rPr lang="ko-KR" altLang="en-US" dirty="0"/>
              <a:t>을 </a:t>
            </a:r>
            <a:r>
              <a:rPr lang="ko-KR" altLang="en-US" dirty="0" err="1"/>
              <a:t>쓴이유는</a:t>
            </a:r>
            <a:r>
              <a:rPr lang="ko-KR" altLang="en-US" dirty="0"/>
              <a:t> 저장할 </a:t>
            </a:r>
            <a:r>
              <a:rPr lang="ko-KR" altLang="en-US" dirty="0" err="1"/>
              <a:t>필요가없어서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1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Sigpending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ko-KR" altLang="en-US" dirty="0" err="1"/>
              <a:t>블락되어있는</a:t>
            </a:r>
            <a:r>
              <a:rPr lang="ko-KR" altLang="en-US" dirty="0"/>
              <a:t> 함수들이 </a:t>
            </a:r>
            <a:r>
              <a:rPr lang="ko-KR" altLang="en-US" dirty="0" err="1"/>
              <a:t>무엇이있는지</a:t>
            </a:r>
            <a:r>
              <a:rPr lang="ko-KR" altLang="en-US" dirty="0"/>
              <a:t> 알아보는 함수입니다</a:t>
            </a:r>
            <a:endParaRPr lang="en-US" altLang="ko-KR" dirty="0"/>
          </a:p>
          <a:p>
            <a:r>
              <a:rPr lang="ko-KR" altLang="en-US" dirty="0"/>
              <a:t>예제를 통해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4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</a:t>
            </a:r>
            <a:r>
              <a:rPr lang="en-US" altLang="ko-KR" dirty="0"/>
              <a:t>10</a:t>
            </a:r>
            <a:r>
              <a:rPr lang="ko-KR" altLang="en-US" dirty="0"/>
              <a:t>장 주제인 신호에 대한 세미나를 진행할 예정입니다 </a:t>
            </a:r>
            <a:r>
              <a:rPr lang="en-US" altLang="ko-KR" dirty="0"/>
              <a:t>. </a:t>
            </a:r>
            <a:r>
              <a:rPr lang="ko-KR" altLang="en-US" dirty="0"/>
              <a:t>오늘 세미나 목차는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신호란</a:t>
            </a:r>
            <a:r>
              <a:rPr lang="en-US" altLang="ko-KR" dirty="0"/>
              <a:t>?~</a:t>
            </a:r>
          </a:p>
          <a:p>
            <a:r>
              <a:rPr lang="ko-KR" altLang="en-US" dirty="0" err="1"/>
              <a:t>비동기적이란</a:t>
            </a:r>
            <a:r>
              <a:rPr lang="en-US" altLang="ko-KR" dirty="0"/>
              <a:t>?~</a:t>
            </a:r>
          </a:p>
          <a:p>
            <a:r>
              <a:rPr lang="ko-KR" altLang="en-US" dirty="0"/>
              <a:t>각각의 신호는 저마다 고유한 이름을 가지고 있습니다 다음 그림은 여러 신호들을 나타낸 표입니다 </a:t>
            </a:r>
            <a:r>
              <a:rPr lang="en-US" altLang="ko-KR" dirty="0"/>
              <a:t>-&gt;</a:t>
            </a:r>
            <a:r>
              <a:rPr lang="ko-KR" altLang="en-US" dirty="0"/>
              <a:t>신호들은 각각의 번호 시그널 기본처리함수</a:t>
            </a:r>
            <a:r>
              <a:rPr lang="en-US" altLang="ko-KR" dirty="0"/>
              <a:t>, </a:t>
            </a:r>
            <a:r>
              <a:rPr lang="ko-KR" altLang="en-US" dirty="0"/>
              <a:t>발생조건을 가지고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3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신호는 어떻게 발생하는 지 알아보겠습니다</a:t>
            </a:r>
            <a:endParaRPr lang="en-US" altLang="ko-KR" dirty="0"/>
          </a:p>
          <a:p>
            <a:r>
              <a:rPr lang="ko-KR" altLang="en-US" dirty="0"/>
              <a:t>신호는 </a:t>
            </a:r>
            <a:r>
              <a:rPr lang="en-US" altLang="ko-KR" dirty="0"/>
              <a:t>~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때 발생합니다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신호를 발생시키면 어떻게 이 신호들을 </a:t>
            </a:r>
            <a:r>
              <a:rPr lang="ko-KR" altLang="en-US" dirty="0" err="1"/>
              <a:t>받냐면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`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  ~</a:t>
            </a:r>
          </a:p>
          <a:p>
            <a:r>
              <a:rPr lang="ko-KR" altLang="en-US" dirty="0"/>
              <a:t>세번째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네번째 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여러 신호들의 정보를 나타낸 표입니다</a:t>
            </a:r>
            <a:endParaRPr lang="en-US" altLang="ko-KR" dirty="0"/>
          </a:p>
          <a:p>
            <a:r>
              <a:rPr lang="ko-KR" altLang="en-US" dirty="0"/>
              <a:t>또한 밑의 그림은 현재 </a:t>
            </a:r>
            <a:r>
              <a:rPr lang="ko-KR" altLang="en-US" dirty="0" err="1"/>
              <a:t>저장되어있는</a:t>
            </a:r>
            <a:r>
              <a:rPr lang="ko-KR" altLang="en-US" dirty="0"/>
              <a:t> 신호들의 종류입니다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리얼타임 시그널을 위해서 예약된 시그널들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Signal </a:t>
            </a:r>
            <a:r>
              <a:rPr lang="ko-KR" altLang="en-US" dirty="0"/>
              <a:t>함수에 대해 설명하겠습니다</a:t>
            </a:r>
            <a:endParaRPr lang="en-US" altLang="ko-KR" dirty="0"/>
          </a:p>
          <a:p>
            <a:r>
              <a:rPr lang="ko-KR" altLang="en-US" dirty="0"/>
              <a:t>시그널 함수는 인자를 </a:t>
            </a:r>
            <a:r>
              <a:rPr lang="en-US" altLang="ko-KR" dirty="0"/>
              <a:t>2</a:t>
            </a:r>
            <a:r>
              <a:rPr lang="ko-KR" altLang="en-US" dirty="0"/>
              <a:t>개 받는데 한 개는 신호 종류</a:t>
            </a:r>
            <a:r>
              <a:rPr lang="en-US" altLang="ko-KR" dirty="0"/>
              <a:t>, </a:t>
            </a:r>
            <a:r>
              <a:rPr lang="ko-KR" altLang="en-US" dirty="0"/>
              <a:t>다른 하나는 신호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시그널 함수에는 다음 </a:t>
            </a:r>
            <a:r>
              <a:rPr lang="en-US" altLang="ko-KR" dirty="0"/>
              <a:t>3</a:t>
            </a:r>
            <a:r>
              <a:rPr lang="ko-KR" altLang="en-US" dirty="0"/>
              <a:t>개의 함수가 있습니다 </a:t>
            </a:r>
            <a:r>
              <a:rPr lang="en-US" altLang="ko-KR" dirty="0"/>
              <a:t>SIG_IGN</a:t>
            </a:r>
            <a:r>
              <a:rPr lang="ko-KR" altLang="en-US" dirty="0"/>
              <a:t>는 시그널 무시 </a:t>
            </a:r>
            <a:r>
              <a:rPr lang="en-US" altLang="ko-KR" dirty="0"/>
              <a:t>SIG_DFL</a:t>
            </a:r>
            <a:r>
              <a:rPr lang="ko-KR" altLang="en-US" dirty="0"/>
              <a:t>은 기본처리 </a:t>
            </a:r>
            <a:r>
              <a:rPr lang="en-US" altLang="ko-KR" dirty="0"/>
              <a:t>SIG_ERR</a:t>
            </a:r>
            <a:r>
              <a:rPr lang="ko-KR" altLang="en-US" dirty="0"/>
              <a:t>는 시그널 호출 오류  </a:t>
            </a:r>
            <a:r>
              <a:rPr lang="en-US" altLang="ko-KR" dirty="0"/>
              <a:t>-&gt; </a:t>
            </a:r>
            <a:r>
              <a:rPr lang="ko-KR" altLang="en-US" dirty="0"/>
              <a:t>기본처리란</a:t>
            </a:r>
            <a:r>
              <a:rPr lang="en-US" altLang="ko-KR" dirty="0"/>
              <a:t>? 6</a:t>
            </a:r>
            <a:r>
              <a:rPr lang="ko-KR" altLang="en-US" dirty="0"/>
              <a:t>페이지의 그림을 보시면 각 신호마다 기본 동작을 가지고 있는데 이것이 </a:t>
            </a:r>
            <a:r>
              <a:rPr lang="ko-KR" altLang="en-US" dirty="0" err="1"/>
              <a:t>기본처리입니다</a:t>
            </a:r>
            <a:endParaRPr lang="en-US" altLang="ko-KR" dirty="0"/>
          </a:p>
          <a:p>
            <a:r>
              <a:rPr lang="ko-KR" altLang="en-US" dirty="0"/>
              <a:t>이 세 함수 말고 </a:t>
            </a:r>
            <a:r>
              <a:rPr lang="ko-KR" altLang="en-US" dirty="0" err="1"/>
              <a:t>다른함수를</a:t>
            </a:r>
            <a:r>
              <a:rPr lang="ko-KR" altLang="en-US" dirty="0"/>
              <a:t> 쓰고 싶으면 예제 </a:t>
            </a:r>
            <a:r>
              <a:rPr lang="ko-KR" altLang="en-US" dirty="0" err="1"/>
              <a:t>처럼</a:t>
            </a:r>
            <a:r>
              <a:rPr lang="ko-KR" altLang="en-US" dirty="0"/>
              <a:t> 직접 함수를 만들고 </a:t>
            </a:r>
            <a:r>
              <a:rPr lang="ko-KR" altLang="en-US" dirty="0" err="1"/>
              <a:t>인자값으로</a:t>
            </a:r>
            <a:r>
              <a:rPr lang="ko-KR" altLang="en-US" dirty="0"/>
              <a:t>  </a:t>
            </a:r>
            <a:r>
              <a:rPr lang="ko-KR" altLang="en-US" dirty="0" err="1"/>
              <a:t>넣어주시면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0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설명했던 함수를 사용해서 신호를 보내는 경우에 대해 설명하겠습니다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함수를 설명할 예정입니다</a:t>
            </a:r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ko-KR" altLang="en-US" dirty="0" err="1"/>
              <a:t>킬함수입니다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양수이면 지정한 프로세스만 시그널 전송</a:t>
            </a:r>
            <a:endParaRPr lang="en-US" altLang="ko-KR" dirty="0"/>
          </a:p>
          <a:p>
            <a:r>
              <a:rPr lang="ko-KR" altLang="en-US" dirty="0"/>
              <a:t>음수이면 프로세스 그룹에 시그널 전송</a:t>
            </a:r>
            <a:endParaRPr lang="en-US" altLang="ko-KR" dirty="0"/>
          </a:p>
          <a:p>
            <a:r>
              <a:rPr lang="ko-KR" altLang="en-US" dirty="0" err="1"/>
              <a:t>레이즈</a:t>
            </a:r>
            <a:r>
              <a:rPr lang="ko-KR" altLang="en-US" dirty="0"/>
              <a:t> 함수는 자기 자신에게 신호를 보내는 함수입니다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9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킬함수의</a:t>
            </a:r>
            <a:r>
              <a:rPr lang="ko-KR" altLang="en-US" dirty="0"/>
              <a:t> 예제입니다</a:t>
            </a:r>
            <a:endParaRPr lang="en-US" altLang="ko-KR" dirty="0"/>
          </a:p>
          <a:p>
            <a:r>
              <a:rPr lang="en-US" altLang="ko-KR" dirty="0"/>
              <a:t>Kill</a:t>
            </a:r>
            <a:r>
              <a:rPr lang="ko-KR" altLang="en-US" dirty="0"/>
              <a:t>함수에 첫번째 인자로 </a:t>
            </a:r>
            <a:r>
              <a:rPr lang="en-US" altLang="ko-KR" dirty="0" err="1"/>
              <a:t>pid</a:t>
            </a:r>
            <a:r>
              <a:rPr lang="ko-KR" altLang="en-US" dirty="0"/>
              <a:t>를 받고</a:t>
            </a:r>
            <a:r>
              <a:rPr lang="en-US" altLang="ko-KR" dirty="0"/>
              <a:t>,  </a:t>
            </a:r>
            <a:r>
              <a:rPr lang="ko-KR" altLang="en-US" dirty="0"/>
              <a:t>두번째는 신호를 넣어줍니다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4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DACF-2BB5-4B0A-B5BF-2BF207DC0A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0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A32E-3780-42D8-8C1C-B22B4B142519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C0F8-5ADC-4B78-923C-EF9B463A099D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893F-D971-4F42-BC7D-E676F8A811CD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0BEB-B429-4D1F-92F7-02321B0F8A8A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6BB5-90E8-4334-95F5-91999815055F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CC79-BE35-497F-968F-6F38519F9608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0F1C-7261-4C67-B2C6-34EBC987AE61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7B83-D134-4C08-B18E-EC83988A3CF2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ADE-C8BD-4DD4-B1CF-EF6E98B74267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7BD-7B23-43C4-A73E-A21E37F181A9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F10C-7620-4607-9258-D021FAAB492D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7613-B055-4FEE-8C88-EB8FCBD83D2F}" type="datetime1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97996" y="119776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APUE STUDY</a:t>
            </a:r>
            <a:endParaRPr lang="ko-KR" altLang="en-US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2702" y="2274838"/>
            <a:ext cx="2954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APUE</a:t>
            </a:r>
          </a:p>
          <a:p>
            <a:pPr algn="r"/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세미나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84470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F99888-986D-4358-8D52-2D560E42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10-5 kill </a:t>
            </a:r>
            <a:r>
              <a:rPr lang="ko-KR" altLang="en-US" sz="3200" dirty="0"/>
              <a:t>함수와 </a:t>
            </a:r>
            <a:r>
              <a:rPr lang="en-US" altLang="ko-KR" sz="3200" dirty="0"/>
              <a:t>raise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6C336-D6E2-445B-9EE0-55B22457C263}"/>
              </a:ext>
            </a:extLst>
          </p:cNvPr>
          <p:cNvSpPr txBox="1"/>
          <p:nvPr/>
        </p:nvSpPr>
        <p:spPr>
          <a:xfrm>
            <a:off x="881539" y="1952636"/>
            <a:ext cx="1093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프로세스 또는 프로세스 그룹에 신호를 보냄</a:t>
            </a:r>
            <a:endParaRPr lang="en-US" altLang="ko-KR" dirty="0"/>
          </a:p>
          <a:p>
            <a:r>
              <a:rPr lang="ko-KR" altLang="en-US" dirty="0"/>
              <a:t>반환 값</a:t>
            </a:r>
            <a:r>
              <a:rPr lang="en-US" altLang="ko-KR" dirty="0"/>
              <a:t> :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0,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r>
              <a:rPr lang="en-US" altLang="ko-KR" dirty="0"/>
              <a:t>*</a:t>
            </a:r>
          </a:p>
          <a:p>
            <a:r>
              <a:rPr lang="en-US" altLang="ko-KR" dirty="0" err="1"/>
              <a:t>Pid</a:t>
            </a:r>
            <a:r>
              <a:rPr lang="en-US" altLang="ko-KR" dirty="0"/>
              <a:t>&gt; 0 : </a:t>
            </a:r>
            <a:r>
              <a:rPr lang="ko-KR" altLang="en-US" dirty="0"/>
              <a:t>지정한 프로세스 </a:t>
            </a:r>
            <a:r>
              <a:rPr lang="en-US" altLang="ko-KR" dirty="0"/>
              <a:t>ID</a:t>
            </a:r>
            <a:r>
              <a:rPr lang="ko-KR" altLang="en-US" dirty="0"/>
              <a:t>에만 시그널 전송</a:t>
            </a:r>
            <a:endParaRPr lang="en-US" altLang="ko-KR" dirty="0"/>
          </a:p>
          <a:p>
            <a:r>
              <a:rPr lang="en-US" altLang="ko-KR" dirty="0" err="1"/>
              <a:t>Pid</a:t>
            </a:r>
            <a:r>
              <a:rPr lang="en-US" altLang="ko-KR" dirty="0"/>
              <a:t> == 0 : </a:t>
            </a:r>
            <a:r>
              <a:rPr lang="ko-KR" altLang="en-US" dirty="0"/>
              <a:t>함수를 호출하는 프로세스와 같은 그룹에 있는 모든 프로세스에 시그널 전송</a:t>
            </a:r>
            <a:endParaRPr lang="en-US" altLang="ko-KR" dirty="0"/>
          </a:p>
          <a:p>
            <a:r>
              <a:rPr lang="en-US" altLang="ko-KR" dirty="0" err="1"/>
              <a:t>Pid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-1 : </a:t>
            </a:r>
            <a:r>
              <a:rPr lang="ko-KR" altLang="en-US" dirty="0"/>
              <a:t>함수를 호출하는 프로세스가 전송할 수 있는 </a:t>
            </a:r>
            <a:r>
              <a:rPr lang="ko-KR" altLang="en-US" dirty="0" err="1"/>
              <a:t>권할을</a:t>
            </a:r>
            <a:r>
              <a:rPr lang="ko-KR" altLang="en-US" dirty="0"/>
              <a:t> 가진 모든 프로세스에 시그널을 전송</a:t>
            </a:r>
            <a:endParaRPr lang="en-US" altLang="ko-KR" dirty="0"/>
          </a:p>
          <a:p>
            <a:r>
              <a:rPr lang="en-US" altLang="ko-KR" dirty="0" err="1"/>
              <a:t>Pid</a:t>
            </a:r>
            <a:r>
              <a:rPr lang="en-US" altLang="ko-KR" dirty="0"/>
              <a:t>&lt;0 : </a:t>
            </a:r>
            <a:r>
              <a:rPr lang="ko-KR" altLang="en-US" dirty="0"/>
              <a:t>첫번째 인수 </a:t>
            </a:r>
            <a:r>
              <a:rPr lang="en-US" altLang="ko-KR" dirty="0" err="1"/>
              <a:t>pid</a:t>
            </a:r>
            <a:r>
              <a:rPr lang="ko-KR" altLang="en-US" dirty="0"/>
              <a:t>의 절대값 프로세스 그룹에 속하는 모든 프로세스에 시그널 전송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336027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kill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D371D5-BDF0-41B3-8556-26740351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86" y="1042648"/>
            <a:ext cx="3095625" cy="688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91BD0-673E-4177-AE28-44C4DB8C1C41}"/>
              </a:ext>
            </a:extLst>
          </p:cNvPr>
          <p:cNvSpPr txBox="1"/>
          <p:nvPr/>
        </p:nvSpPr>
        <p:spPr>
          <a:xfrm>
            <a:off x="881539" y="4528806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raise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19E5-5A2E-480D-B582-1F4DE02AEDEE}"/>
              </a:ext>
            </a:extLst>
          </p:cNvPr>
          <p:cNvSpPr txBox="1"/>
          <p:nvPr/>
        </p:nvSpPr>
        <p:spPr>
          <a:xfrm>
            <a:off x="881539" y="5019581"/>
            <a:ext cx="752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프로세스가 자기 자신에게 신호를 보냄</a:t>
            </a:r>
            <a:endParaRPr lang="en-US" altLang="ko-KR" dirty="0"/>
          </a:p>
          <a:p>
            <a:r>
              <a:rPr lang="ko-KR" altLang="en-US" dirty="0"/>
              <a:t>반환 값</a:t>
            </a:r>
            <a:r>
              <a:rPr lang="en-US" altLang="ko-KR" dirty="0"/>
              <a:t> :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0,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D7156-E3FF-4E82-A499-48C56632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886" y="4477365"/>
            <a:ext cx="2286000" cy="50050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3CF52-61DF-4FC7-9FE7-EF9BAD0A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5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10-5 kill </a:t>
            </a:r>
            <a:r>
              <a:rPr lang="ko-KR" altLang="en-US" sz="3200" dirty="0"/>
              <a:t>함수와 </a:t>
            </a:r>
            <a:r>
              <a:rPr lang="en-US" altLang="ko-KR" sz="3200" dirty="0"/>
              <a:t>raise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336027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kill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D371D5-BDF0-41B3-8556-26740351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86" y="1042648"/>
            <a:ext cx="3095625" cy="688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91BD0-673E-4177-AE28-44C4DB8C1C41}"/>
              </a:ext>
            </a:extLst>
          </p:cNvPr>
          <p:cNvSpPr txBox="1"/>
          <p:nvPr/>
        </p:nvSpPr>
        <p:spPr>
          <a:xfrm>
            <a:off x="881540" y="5002139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raise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19E5-5A2E-480D-B582-1F4DE02AEDEE}"/>
              </a:ext>
            </a:extLst>
          </p:cNvPr>
          <p:cNvSpPr txBox="1"/>
          <p:nvPr/>
        </p:nvSpPr>
        <p:spPr>
          <a:xfrm>
            <a:off x="881540" y="5492914"/>
            <a:ext cx="752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프로세스가 자기 자신에게 신호를 보냄</a:t>
            </a:r>
            <a:endParaRPr lang="en-US" altLang="ko-KR" dirty="0"/>
          </a:p>
          <a:p>
            <a:r>
              <a:rPr lang="ko-KR" altLang="en-US" dirty="0"/>
              <a:t>반환 값</a:t>
            </a:r>
            <a:r>
              <a:rPr lang="en-US" altLang="ko-KR" dirty="0"/>
              <a:t> :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0,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D7156-E3FF-4E82-A499-48C56632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887" y="4950698"/>
            <a:ext cx="2286000" cy="500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0547DD-6EC1-43AD-9A9B-7C266D0E0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38" y="1777849"/>
            <a:ext cx="2105355" cy="254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DDADC6-A893-481E-A00B-9FA2D0053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593" y="1782240"/>
            <a:ext cx="2244855" cy="2635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250F27-AB08-4165-AC3F-7EC98F639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204" y="1730799"/>
            <a:ext cx="4638210" cy="242594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629D5C0-518B-4BE8-9829-9C3CE1606B95}"/>
              </a:ext>
            </a:extLst>
          </p:cNvPr>
          <p:cNvSpPr/>
          <p:nvPr/>
        </p:nvSpPr>
        <p:spPr>
          <a:xfrm>
            <a:off x="5645791" y="2793534"/>
            <a:ext cx="645952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B916087-3482-4BB1-824E-A038260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78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10-5 alarm </a:t>
            </a:r>
            <a:r>
              <a:rPr lang="ko-KR" altLang="en-US" sz="3200" dirty="0"/>
              <a:t>함수와 </a:t>
            </a:r>
            <a:r>
              <a:rPr lang="en-US" altLang="ko-KR" sz="3200" dirty="0"/>
              <a:t>pause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6C336-D6E2-445B-9EE0-55B22457C263}"/>
              </a:ext>
            </a:extLst>
          </p:cNvPr>
          <p:cNvSpPr txBox="1"/>
          <p:nvPr/>
        </p:nvSpPr>
        <p:spPr>
          <a:xfrm>
            <a:off x="881539" y="2212214"/>
            <a:ext cx="1093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지정된 시간 이후에 만료될 타이머를 설정하는 데 쓰임</a:t>
            </a:r>
            <a:endParaRPr lang="en-US" altLang="ko-KR" dirty="0"/>
          </a:p>
          <a:p>
            <a:r>
              <a:rPr lang="ko-KR" altLang="en-US" dirty="0"/>
              <a:t>타이머가 만료되면 </a:t>
            </a:r>
            <a:r>
              <a:rPr lang="en-US" altLang="ko-KR" dirty="0"/>
              <a:t>SIGALRM</a:t>
            </a:r>
            <a:r>
              <a:rPr lang="ko-KR" altLang="en-US" dirty="0"/>
              <a:t>신호가 발생</a:t>
            </a:r>
            <a:endParaRPr lang="en-US" altLang="ko-KR" dirty="0"/>
          </a:p>
          <a:p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이전에 설정된 타이머가 만료될 때까지의 시간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0(</a:t>
            </a:r>
            <a:r>
              <a:rPr lang="ko-KR" altLang="en-US" dirty="0"/>
              <a:t>이전에 설정된 알람이 없는 경우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595605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alarm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91BD0-673E-4177-AE28-44C4DB8C1C41}"/>
              </a:ext>
            </a:extLst>
          </p:cNvPr>
          <p:cNvSpPr txBox="1"/>
          <p:nvPr/>
        </p:nvSpPr>
        <p:spPr>
          <a:xfrm>
            <a:off x="881539" y="3986446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pause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B19E5-5A2E-480D-B582-1F4DE02AEDEE}"/>
              </a:ext>
            </a:extLst>
          </p:cNvPr>
          <p:cNvSpPr txBox="1"/>
          <p:nvPr/>
        </p:nvSpPr>
        <p:spPr>
          <a:xfrm>
            <a:off x="881539" y="4477221"/>
            <a:ext cx="1118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신호가 전달될 때까지 프로세스를 일시정지</a:t>
            </a:r>
            <a:r>
              <a:rPr lang="en-US" altLang="ko-KR" dirty="0"/>
              <a:t>(</a:t>
            </a:r>
            <a:r>
              <a:rPr lang="ko-KR" altLang="en-US" dirty="0"/>
              <a:t>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처리부를 실행하고 나서 시그널 </a:t>
            </a:r>
            <a:r>
              <a:rPr lang="ko-KR" altLang="en-US" dirty="0" err="1"/>
              <a:t>핸들러가</a:t>
            </a:r>
            <a:r>
              <a:rPr lang="ko-KR" altLang="en-US" dirty="0"/>
              <a:t> 반환될 경우 이 함수 반환  </a:t>
            </a:r>
            <a:endParaRPr lang="en-US" altLang="ko-KR" dirty="0"/>
          </a:p>
          <a:p>
            <a:r>
              <a:rPr lang="ko-KR" altLang="en-US" dirty="0"/>
              <a:t>반환 값</a:t>
            </a:r>
            <a:r>
              <a:rPr lang="en-US" altLang="ko-KR" dirty="0"/>
              <a:t> : 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C4864-78EA-4B80-9837-8FB83DBF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62" y="1484171"/>
            <a:ext cx="472440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833DDB-7FED-42C6-B096-FD7B83FC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562" y="3805531"/>
            <a:ext cx="2495550" cy="5810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FB53B-E616-45D6-B422-BE0D81E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9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10-6 </a:t>
            </a:r>
            <a:r>
              <a:rPr lang="ko-KR" altLang="en-US" sz="3200" dirty="0"/>
              <a:t>신호 집합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6C336-D6E2-445B-9EE0-55B22457C263}"/>
              </a:ext>
            </a:extLst>
          </p:cNvPr>
          <p:cNvSpPr txBox="1"/>
          <p:nvPr/>
        </p:nvSpPr>
        <p:spPr>
          <a:xfrm>
            <a:off x="881539" y="1952636"/>
            <a:ext cx="109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여려 개의 신호를 간편하게 다루기 위해서는 신호를 집합으로 표시하는 자료형식이 필요</a:t>
            </a:r>
            <a:endParaRPr lang="en-US" altLang="ko-KR" dirty="0"/>
          </a:p>
          <a:p>
            <a:r>
              <a:rPr lang="ko-KR" altLang="en-US" dirty="0"/>
              <a:t>신호 한 개를 한 비트에 </a:t>
            </a:r>
            <a:r>
              <a:rPr lang="ko-KR" altLang="en-US" dirty="0" err="1"/>
              <a:t>대응시켜야하는데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형은 최대 </a:t>
            </a:r>
            <a:r>
              <a:rPr lang="en-US" altLang="ko-KR" dirty="0"/>
              <a:t>32</a:t>
            </a:r>
            <a:r>
              <a:rPr lang="ko-KR" altLang="en-US" dirty="0" err="1"/>
              <a:t>개밖에</a:t>
            </a:r>
            <a:r>
              <a:rPr lang="ko-KR" altLang="en-US" dirty="0"/>
              <a:t> 못함</a:t>
            </a:r>
            <a:r>
              <a:rPr lang="en-US" altLang="ko-KR" dirty="0"/>
              <a:t>(</a:t>
            </a:r>
            <a:r>
              <a:rPr lang="ko-KR" altLang="en-US" dirty="0"/>
              <a:t>신호는 </a:t>
            </a:r>
            <a:r>
              <a:rPr lang="en-US" altLang="ko-KR" dirty="0"/>
              <a:t>32</a:t>
            </a:r>
            <a:r>
              <a:rPr lang="ko-KR" altLang="en-US" dirty="0"/>
              <a:t>개가 넘음</a:t>
            </a:r>
            <a:r>
              <a:rPr lang="en-US" altLang="ko-KR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err="1"/>
              <a:t>Sigset_t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!!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&lt;sys/</a:t>
            </a:r>
            <a:r>
              <a:rPr lang="en-US" altLang="ko-KR" dirty="0" err="1"/>
              <a:t>signal.h</a:t>
            </a:r>
            <a:r>
              <a:rPr lang="en-US" altLang="ko-KR" dirty="0"/>
              <a:t>&gt;</a:t>
            </a:r>
            <a:r>
              <a:rPr lang="ko-KR" altLang="en-US" dirty="0"/>
              <a:t>에 정의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336027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신호 집합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48C3F8-35BD-43E4-B3E2-6772F72A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6" y="3186860"/>
            <a:ext cx="4968551" cy="21458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D0D93-4CEE-458F-84DB-EE7CE7C4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10-6 </a:t>
            </a:r>
            <a:r>
              <a:rPr lang="ko-KR" altLang="en-US" sz="3200" dirty="0"/>
              <a:t>신호 집합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336027"/>
            <a:ext cx="1082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Sigemptyset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en-US" altLang="ko-KR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시그널 집합 비우기</a:t>
            </a:r>
            <a:endParaRPr lang="en-US" altLang="ko-KR" dirty="0"/>
          </a:p>
          <a:p>
            <a:r>
              <a:rPr lang="ko-KR" altLang="en-US" dirty="0"/>
              <a:t>시스템에서 정의한 모든 시그널을 배제해 인자로 지정한 시그널 집합을 빈 집합으로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즉 시그널 집합의 모든 비트를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E7430-304F-465A-B296-932EEF445A7C}"/>
              </a:ext>
            </a:extLst>
          </p:cNvPr>
          <p:cNvSpPr txBox="1"/>
          <p:nvPr/>
        </p:nvSpPr>
        <p:spPr>
          <a:xfrm>
            <a:off x="881540" y="3821975"/>
            <a:ext cx="1070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Sigfillset</a:t>
            </a:r>
            <a:r>
              <a:rPr lang="en-US" altLang="ko-KR" b="1" dirty="0"/>
              <a:t> </a:t>
            </a:r>
            <a:r>
              <a:rPr lang="ko-KR" altLang="en-US" b="1" dirty="0"/>
              <a:t>함수 </a:t>
            </a:r>
            <a:r>
              <a:rPr lang="en-US" altLang="ko-KR" b="1" dirty="0"/>
              <a:t>–</a:t>
            </a:r>
            <a:r>
              <a:rPr lang="en-US" altLang="ko-KR" dirty="0"/>
              <a:t> </a:t>
            </a:r>
            <a:r>
              <a:rPr lang="ko-KR" altLang="en-US" dirty="0"/>
              <a:t>시그널 집합에 모든 시그널 설정</a:t>
            </a:r>
            <a:endParaRPr lang="en-US" altLang="ko-KR" dirty="0"/>
          </a:p>
          <a:p>
            <a:r>
              <a:rPr lang="ko-KR" altLang="en-US" dirty="0"/>
              <a:t>인자로 받은 시그널 집합을 시스템에서 정의한 모든 시그널을 포함하는 집합으로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즉 시그널 집합의 모든 비트를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82012-E0ED-4BC6-9B73-E88952D5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12" y="2351690"/>
            <a:ext cx="3634533" cy="921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259F78-C88C-4100-8C1F-5517AEC1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88" y="4722155"/>
            <a:ext cx="3121952" cy="9233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1526D4-7E26-4DD6-9496-A99DF11DB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438" y="226231"/>
            <a:ext cx="5168356" cy="12920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E1C959-9244-4368-8380-C9E8B5B1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2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10-6 </a:t>
            </a:r>
            <a:r>
              <a:rPr lang="ko-KR" altLang="en-US" sz="3200" dirty="0"/>
              <a:t>신호 집합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232FE-26B0-4A20-9B3D-AF1459F39D28}"/>
              </a:ext>
            </a:extLst>
          </p:cNvPr>
          <p:cNvSpPr txBox="1"/>
          <p:nvPr/>
        </p:nvSpPr>
        <p:spPr>
          <a:xfrm>
            <a:off x="881540" y="1336027"/>
            <a:ext cx="1082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Sigaddset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en-US" altLang="ko-KR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시그널</a:t>
            </a:r>
            <a:r>
              <a:rPr lang="en-US" altLang="ko-KR" dirty="0"/>
              <a:t> </a:t>
            </a:r>
            <a:r>
              <a:rPr lang="ko-KR" altLang="en-US" dirty="0"/>
              <a:t>집합에 시그널 설정 추가</a:t>
            </a:r>
            <a:endParaRPr lang="en-US" altLang="ko-KR" dirty="0"/>
          </a:p>
          <a:p>
            <a:r>
              <a:rPr lang="en-US" altLang="ko-KR" dirty="0" err="1"/>
              <a:t>Signo</a:t>
            </a:r>
            <a:r>
              <a:rPr lang="ko-KR" altLang="en-US" dirty="0"/>
              <a:t>로 정의한 시그널을 </a:t>
            </a:r>
            <a:r>
              <a:rPr lang="en-US" altLang="ko-KR" dirty="0"/>
              <a:t>set</a:t>
            </a:r>
            <a:r>
              <a:rPr lang="ko-KR" altLang="en-US" dirty="0"/>
              <a:t>로 지정한 시그널 집합에 추가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E7430-304F-465A-B296-932EEF445A7C}"/>
              </a:ext>
            </a:extLst>
          </p:cNvPr>
          <p:cNvSpPr txBox="1"/>
          <p:nvPr/>
        </p:nvSpPr>
        <p:spPr>
          <a:xfrm>
            <a:off x="814428" y="3017582"/>
            <a:ext cx="1070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Sigdelset</a:t>
            </a:r>
            <a:r>
              <a:rPr lang="en-US" altLang="ko-KR" b="1" dirty="0"/>
              <a:t> </a:t>
            </a:r>
            <a:r>
              <a:rPr lang="ko-KR" altLang="en-US" b="1" dirty="0"/>
              <a:t>함수 </a:t>
            </a:r>
            <a:r>
              <a:rPr lang="en-US" altLang="ko-KR" b="1" dirty="0"/>
              <a:t>–</a:t>
            </a:r>
            <a:r>
              <a:rPr lang="en-US" altLang="ko-KR" dirty="0"/>
              <a:t> </a:t>
            </a:r>
            <a:r>
              <a:rPr lang="ko-KR" altLang="en-US" dirty="0"/>
              <a:t>시그널 집합에 시그널 설정 삭제</a:t>
            </a:r>
            <a:endParaRPr lang="en-US" altLang="ko-KR" dirty="0"/>
          </a:p>
          <a:p>
            <a:r>
              <a:rPr lang="en-US" altLang="ko-KR" dirty="0" err="1"/>
              <a:t>Signo</a:t>
            </a:r>
            <a:r>
              <a:rPr lang="ko-KR" altLang="en-US" dirty="0"/>
              <a:t>로 정의한 시그널을 </a:t>
            </a:r>
            <a:r>
              <a:rPr lang="en-US" altLang="ko-KR" dirty="0"/>
              <a:t>set</a:t>
            </a:r>
            <a:r>
              <a:rPr lang="ko-KR" altLang="en-US" dirty="0"/>
              <a:t>로 지정한 시그널 집합에 제거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831FF8-4323-427A-876D-FC84CFAB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9" y="1165157"/>
            <a:ext cx="2997014" cy="817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42EEC0-1ECC-43EC-9FE5-2747CE6C5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35" y="2955093"/>
            <a:ext cx="3289462" cy="646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8FF6B-629B-4A72-A1C2-D562E08A5E08}"/>
              </a:ext>
            </a:extLst>
          </p:cNvPr>
          <p:cNvSpPr txBox="1"/>
          <p:nvPr/>
        </p:nvSpPr>
        <p:spPr>
          <a:xfrm>
            <a:off x="814428" y="4248528"/>
            <a:ext cx="1070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Sigismember</a:t>
            </a:r>
            <a:r>
              <a:rPr lang="en-US" altLang="ko-KR" b="1" dirty="0"/>
              <a:t> </a:t>
            </a:r>
            <a:r>
              <a:rPr lang="ko-KR" altLang="en-US" b="1" dirty="0"/>
              <a:t>함수 </a:t>
            </a:r>
            <a:r>
              <a:rPr lang="en-US" altLang="ko-KR" b="1" dirty="0"/>
              <a:t>– </a:t>
            </a:r>
            <a:r>
              <a:rPr lang="ko-KR" altLang="en-US" dirty="0"/>
              <a:t>시그널 집합에 설정된 시그널 확인</a:t>
            </a:r>
            <a:endParaRPr lang="en-US" altLang="ko-KR" dirty="0"/>
          </a:p>
          <a:p>
            <a:r>
              <a:rPr lang="en-US" altLang="ko-KR" dirty="0" err="1"/>
              <a:t>Signo</a:t>
            </a:r>
            <a:r>
              <a:rPr lang="ko-KR" altLang="en-US" dirty="0"/>
              <a:t>로 정의한 시그널이 </a:t>
            </a:r>
            <a:r>
              <a:rPr lang="en-US" altLang="ko-KR" dirty="0"/>
              <a:t>set</a:t>
            </a:r>
            <a:r>
              <a:rPr lang="ko-KR" altLang="en-US" dirty="0"/>
              <a:t>로 지정한 시그널 집합에 포함되어 있는지 확인</a:t>
            </a:r>
            <a:endParaRPr lang="en-US" altLang="ko-KR" dirty="0"/>
          </a:p>
          <a:p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속하면 </a:t>
            </a:r>
            <a:r>
              <a:rPr lang="en-US" altLang="ko-KR" dirty="0"/>
              <a:t>1, </a:t>
            </a:r>
            <a:r>
              <a:rPr lang="ko-KR" altLang="en-US" dirty="0"/>
              <a:t>속하지 않으면 </a:t>
            </a:r>
            <a:r>
              <a:rPr lang="en-US" altLang="ko-KR" dirty="0"/>
              <a:t>0, </a:t>
            </a:r>
            <a:r>
              <a:rPr lang="ko-KR" altLang="en-US" dirty="0" err="1"/>
              <a:t>오류시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11F6EE-6E5D-48C1-9A69-35974E5CE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735" y="4980988"/>
            <a:ext cx="4206778" cy="11674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0372B-9A4E-4582-AF12-F2016E69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0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10-6 </a:t>
            </a:r>
            <a:r>
              <a:rPr lang="ko-KR" altLang="en-US" sz="3200" dirty="0"/>
              <a:t>신호 집합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B768C-BFAE-4360-B438-C0D9E00A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6" y="982644"/>
            <a:ext cx="5191125" cy="532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EE0702-667A-436A-B69B-369D59EC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56" y="6040419"/>
            <a:ext cx="2047875" cy="5334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F494936-B314-4A23-8DCA-513058C57FA6}"/>
              </a:ext>
            </a:extLst>
          </p:cNvPr>
          <p:cNvSpPr/>
          <p:nvPr/>
        </p:nvSpPr>
        <p:spPr>
          <a:xfrm>
            <a:off x="6096000" y="1152819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B2A0573-3D19-49C4-B78A-E04C182863D7}"/>
              </a:ext>
            </a:extLst>
          </p:cNvPr>
          <p:cNvSpPr/>
          <p:nvPr/>
        </p:nvSpPr>
        <p:spPr>
          <a:xfrm>
            <a:off x="9552265" y="1198613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56AE029-0CB5-4654-B847-043255F57A08}"/>
              </a:ext>
            </a:extLst>
          </p:cNvPr>
          <p:cNvSpPr/>
          <p:nvPr/>
        </p:nvSpPr>
        <p:spPr>
          <a:xfrm>
            <a:off x="6095999" y="2782880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5E20AF2-667D-480B-9390-0CD5EA86B819}"/>
              </a:ext>
            </a:extLst>
          </p:cNvPr>
          <p:cNvSpPr/>
          <p:nvPr/>
        </p:nvSpPr>
        <p:spPr>
          <a:xfrm>
            <a:off x="9552264" y="2871132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407575-1C2C-4F7D-946E-171A692F5FB7}"/>
              </a:ext>
            </a:extLst>
          </p:cNvPr>
          <p:cNvSpPr/>
          <p:nvPr/>
        </p:nvSpPr>
        <p:spPr>
          <a:xfrm rot="10800000">
            <a:off x="7782186" y="3284912"/>
            <a:ext cx="1501629" cy="41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39F51-8027-408F-B935-11B35BDB7D4A}"/>
              </a:ext>
            </a:extLst>
          </p:cNvPr>
          <p:cNvSpPr txBox="1"/>
          <p:nvPr/>
        </p:nvSpPr>
        <p:spPr>
          <a:xfrm>
            <a:off x="8226803" y="1198613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fill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064F67-2D92-43C7-8804-13BA20F5CB65}"/>
              </a:ext>
            </a:extLst>
          </p:cNvPr>
          <p:cNvSpPr/>
          <p:nvPr/>
        </p:nvSpPr>
        <p:spPr>
          <a:xfrm>
            <a:off x="7782186" y="1459685"/>
            <a:ext cx="1501629" cy="41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5B9F5-518D-4ACE-8CD3-E7F7007382DB}"/>
              </a:ext>
            </a:extLst>
          </p:cNvPr>
          <p:cNvSpPr txBox="1"/>
          <p:nvPr/>
        </p:nvSpPr>
        <p:spPr>
          <a:xfrm>
            <a:off x="8123056" y="3309971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352117-6EE5-423B-85EB-BD95D2A9F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949" y="1268087"/>
            <a:ext cx="2239860" cy="8759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896CAC-AAA6-4B45-B33A-B91C32A3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63" y="3012674"/>
            <a:ext cx="2175546" cy="8759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EEDC12-6811-48E6-AF6F-037E41E5C76D}"/>
              </a:ext>
            </a:extLst>
          </p:cNvPr>
          <p:cNvSpPr txBox="1"/>
          <p:nvPr/>
        </p:nvSpPr>
        <p:spPr>
          <a:xfrm>
            <a:off x="7782186" y="320924"/>
            <a:ext cx="33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신호 집합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2348670-B856-470E-B204-703C915294D7}"/>
              </a:ext>
            </a:extLst>
          </p:cNvPr>
          <p:cNvSpPr/>
          <p:nvPr/>
        </p:nvSpPr>
        <p:spPr>
          <a:xfrm>
            <a:off x="6535024" y="4060272"/>
            <a:ext cx="536895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9C1EE7-FCF2-4085-BBCB-35FC0A991009}"/>
              </a:ext>
            </a:extLst>
          </p:cNvPr>
          <p:cNvSpPr txBox="1"/>
          <p:nvPr/>
        </p:nvSpPr>
        <p:spPr>
          <a:xfrm>
            <a:off x="6946224" y="4345605"/>
            <a:ext cx="87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Sigint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5EBF00-80D3-491C-9D45-F1ADDBA8A772}"/>
              </a:ext>
            </a:extLst>
          </p:cNvPr>
          <p:cNvSpPr/>
          <p:nvPr/>
        </p:nvSpPr>
        <p:spPr>
          <a:xfrm>
            <a:off x="6101733" y="5249350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err="1"/>
              <a:t>Sigint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6F3021-58F6-40EB-8DD1-B125F7BCA7B5}"/>
              </a:ext>
            </a:extLst>
          </p:cNvPr>
          <p:cNvSpPr/>
          <p:nvPr/>
        </p:nvSpPr>
        <p:spPr>
          <a:xfrm>
            <a:off x="9314293" y="5249350"/>
            <a:ext cx="1417739" cy="11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x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CEE61CF-2D5C-48E8-B80F-8A1709C0F4E5}"/>
              </a:ext>
            </a:extLst>
          </p:cNvPr>
          <p:cNvSpPr/>
          <p:nvPr/>
        </p:nvSpPr>
        <p:spPr>
          <a:xfrm rot="16200000">
            <a:off x="8107676" y="5369966"/>
            <a:ext cx="536895" cy="11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64CE3-FCB2-4FC7-9BC3-85086175D041}"/>
              </a:ext>
            </a:extLst>
          </p:cNvPr>
          <p:cNvSpPr txBox="1"/>
          <p:nvPr/>
        </p:nvSpPr>
        <p:spPr>
          <a:xfrm>
            <a:off x="7998618" y="574316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dell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FDC13-B70A-44E8-B9F4-F467C89C5F2B}"/>
              </a:ext>
            </a:extLst>
          </p:cNvPr>
          <p:cNvSpPr txBox="1"/>
          <p:nvPr/>
        </p:nvSpPr>
        <p:spPr>
          <a:xfrm>
            <a:off x="7881596" y="5331945"/>
            <a:ext cx="87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Sigint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A96F2C-4F4D-402F-B662-8F3D7C26BEED}"/>
              </a:ext>
            </a:extLst>
          </p:cNvPr>
          <p:cNvCxnSpPr/>
          <p:nvPr/>
        </p:nvCxnSpPr>
        <p:spPr>
          <a:xfrm>
            <a:off x="5729681" y="100668"/>
            <a:ext cx="0" cy="675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6ED471-BCF8-4E7E-982A-9439F31C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2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445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10-7 </a:t>
            </a:r>
            <a:r>
              <a:rPr lang="en-US" altLang="ko-KR" sz="3200" dirty="0" err="1"/>
              <a:t>sigprocmask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862AD-04CD-467F-BF4C-42C2F3846633}"/>
              </a:ext>
            </a:extLst>
          </p:cNvPr>
          <p:cNvSpPr txBox="1"/>
          <p:nvPr/>
        </p:nvSpPr>
        <p:spPr>
          <a:xfrm>
            <a:off x="881540" y="1961912"/>
            <a:ext cx="1093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: </a:t>
            </a:r>
            <a:r>
              <a:rPr lang="ko-KR" altLang="en-US" dirty="0"/>
              <a:t>시그널을 어떻게 제어할지를 결정하는 인자</a:t>
            </a:r>
            <a:endParaRPr lang="en-US" altLang="ko-KR" dirty="0"/>
          </a:p>
          <a:p>
            <a:r>
              <a:rPr lang="en-US" altLang="ko-KR" dirty="0"/>
              <a:t>Set : </a:t>
            </a:r>
            <a:r>
              <a:rPr lang="ko-KR" altLang="en-US" dirty="0"/>
              <a:t>이번에 설정할 시그널 </a:t>
            </a:r>
            <a:endParaRPr lang="en-US" altLang="ko-KR" dirty="0"/>
          </a:p>
          <a:p>
            <a:r>
              <a:rPr lang="en-US" altLang="ko-KR" dirty="0" err="1"/>
              <a:t>Oldset</a:t>
            </a:r>
            <a:r>
              <a:rPr lang="en-US" altLang="ko-KR" dirty="0"/>
              <a:t> : </a:t>
            </a:r>
            <a:r>
              <a:rPr lang="ko-KR" altLang="en-US" dirty="0"/>
              <a:t>이전에 </a:t>
            </a:r>
            <a:r>
              <a:rPr lang="ko-KR" altLang="en-US" dirty="0" err="1"/>
              <a:t>블록된</a:t>
            </a:r>
            <a:r>
              <a:rPr lang="ko-KR" altLang="en-US" dirty="0"/>
              <a:t> 시그널들을 저장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6463-6B83-4E09-8B97-0A785EB96073}"/>
              </a:ext>
            </a:extLst>
          </p:cNvPr>
          <p:cNvSpPr txBox="1"/>
          <p:nvPr/>
        </p:nvSpPr>
        <p:spPr>
          <a:xfrm>
            <a:off x="881540" y="1336027"/>
            <a:ext cx="900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sigprocmask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 </a:t>
            </a:r>
            <a:r>
              <a:rPr lang="en-US" altLang="ko-KR" sz="2000" b="1" dirty="0"/>
              <a:t>-</a:t>
            </a:r>
            <a:r>
              <a:rPr lang="ko-KR" altLang="en-US" sz="2000" dirty="0"/>
              <a:t>시그널을 </a:t>
            </a:r>
            <a:r>
              <a:rPr lang="ko-KR" altLang="en-US" sz="2000" dirty="0" err="1"/>
              <a:t>블록시킬지</a:t>
            </a:r>
            <a:r>
              <a:rPr lang="ko-KR" altLang="en-US" sz="2000" dirty="0"/>
              <a:t> 말지 결정하는 함수</a:t>
            </a:r>
            <a:endParaRPr lang="en-US" altLang="ko-KR" sz="2000" dirty="0"/>
          </a:p>
          <a:p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B500F-A0CE-497D-8C8A-3A7AC679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14" y="513302"/>
            <a:ext cx="64293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9DB576-0026-4DB5-818D-96C62154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20" y="1901657"/>
            <a:ext cx="5806796" cy="1278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018FD-410E-41BB-A520-0A0A50B7F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0" y="2945497"/>
            <a:ext cx="3243843" cy="37738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201D09-B1DC-4672-A287-38A7E5808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271" y="5292825"/>
            <a:ext cx="5050020" cy="10970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5A01B1-E3FB-48B7-B5E1-36B1FD8AD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271" y="3859964"/>
            <a:ext cx="3095625" cy="10953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9F9112-3875-41E3-884B-1A3D233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4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10-8 </a:t>
            </a:r>
            <a:r>
              <a:rPr lang="en-US" altLang="ko-KR" sz="2000" b="1" dirty="0" err="1"/>
              <a:t>Sigpending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862AD-04CD-467F-BF4C-42C2F3846633}"/>
              </a:ext>
            </a:extLst>
          </p:cNvPr>
          <p:cNvSpPr txBox="1"/>
          <p:nvPr/>
        </p:nvSpPr>
        <p:spPr>
          <a:xfrm>
            <a:off x="881540" y="1325583"/>
            <a:ext cx="1093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호출한 프로세스에 대한 전달이 차단되어 있으며 현재 유보 중인 신호들의 집합을 </a:t>
            </a:r>
            <a:r>
              <a:rPr lang="en-US" altLang="ko-KR" dirty="0"/>
              <a:t>set </a:t>
            </a:r>
            <a:r>
              <a:rPr lang="ko-KR" altLang="en-US" dirty="0"/>
              <a:t>인수가 가리키는 곳에 저장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6463-6B83-4E09-8B97-0A785EB96073}"/>
              </a:ext>
            </a:extLst>
          </p:cNvPr>
          <p:cNvSpPr txBox="1"/>
          <p:nvPr/>
        </p:nvSpPr>
        <p:spPr>
          <a:xfrm>
            <a:off x="881540" y="936095"/>
            <a:ext cx="900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Sigpending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8F94FE-5477-468C-8CFF-7881078C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23" y="955175"/>
            <a:ext cx="3152775" cy="361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A85C9B-A902-4574-BB4C-70711478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0" y="1930515"/>
            <a:ext cx="4490104" cy="4649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6D4B86-B97D-4AB2-83A6-9ACADFD51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620" y="4050659"/>
            <a:ext cx="4295775" cy="20955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5A1AC-890A-4102-BBA8-0F8EE03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4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10-9 </a:t>
            </a:r>
            <a:r>
              <a:rPr lang="en-US" altLang="ko-KR" sz="2000" b="1" dirty="0" err="1"/>
              <a:t>Sigaction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862AD-04CD-467F-BF4C-42C2F3846633}"/>
              </a:ext>
            </a:extLst>
          </p:cNvPr>
          <p:cNvSpPr txBox="1"/>
          <p:nvPr/>
        </p:nvSpPr>
        <p:spPr>
          <a:xfrm>
            <a:off x="881540" y="1463312"/>
            <a:ext cx="10930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signal() </a:t>
            </a:r>
            <a:r>
              <a:rPr lang="ko-KR" altLang="en-US" sz="1600" dirty="0"/>
              <a:t>보다 정교하게 시그널 처리기를 등록하는 함수</a:t>
            </a:r>
            <a:endParaRPr lang="en-US" altLang="ko-KR" sz="1600" dirty="0"/>
          </a:p>
          <a:p>
            <a:r>
              <a:rPr lang="en-US" altLang="ko-KR" sz="1600" dirty="0" err="1"/>
              <a:t>Sigaction</a:t>
            </a:r>
            <a:r>
              <a:rPr lang="en-US" altLang="ko-KR" sz="1600" dirty="0"/>
              <a:t> </a:t>
            </a:r>
            <a:r>
              <a:rPr lang="ko-KR" altLang="en-US" sz="1600" dirty="0"/>
              <a:t>구조체를 사용해 정교한 시그널 처리 액션을 등록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int</a:t>
            </a:r>
            <a:r>
              <a:rPr lang="ko-KR" altLang="en-US" sz="1600" dirty="0"/>
              <a:t> </a:t>
            </a:r>
            <a:r>
              <a:rPr lang="en-US" altLang="ko-KR" sz="1600" dirty="0"/>
              <a:t>signum </a:t>
            </a:r>
            <a:r>
              <a:rPr lang="ko-KR" altLang="en-US" sz="1600" dirty="0"/>
              <a:t>시그널 번호</a:t>
            </a:r>
            <a:br>
              <a:rPr lang="ko-KR" altLang="en-US" sz="1600" dirty="0"/>
            </a:br>
            <a:r>
              <a:rPr lang="en-US" altLang="ko-KR" sz="1600" dirty="0"/>
              <a:t>struct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sigaction</a:t>
            </a:r>
            <a:r>
              <a:rPr lang="en-US" altLang="ko-KR" sz="1600" dirty="0"/>
              <a:t> *act </a:t>
            </a:r>
            <a:r>
              <a:rPr lang="ko-KR" altLang="en-US" sz="1600" dirty="0"/>
              <a:t>설정할 행동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새롭게 지정할 처리 행동</a:t>
            </a:r>
            <a:br>
              <a:rPr lang="ko-KR" altLang="en-US" sz="1600" dirty="0"/>
            </a:br>
            <a:r>
              <a:rPr lang="en-US" altLang="ko-KR" sz="1600" dirty="0"/>
              <a:t>struct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sigaction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oldact</a:t>
            </a:r>
            <a:r>
              <a:rPr lang="en-US" altLang="ko-KR" sz="1600" dirty="0"/>
              <a:t> </a:t>
            </a:r>
            <a:r>
              <a:rPr lang="ko-KR" altLang="en-US" sz="1600" dirty="0"/>
              <a:t>이전 행동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함수를 호출하기 전에 지정된 행동 정보가 입력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6463-6B83-4E09-8B97-0A785EB96073}"/>
              </a:ext>
            </a:extLst>
          </p:cNvPr>
          <p:cNvSpPr txBox="1"/>
          <p:nvPr/>
        </p:nvSpPr>
        <p:spPr>
          <a:xfrm>
            <a:off x="881540" y="936095"/>
            <a:ext cx="900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Sigaction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0B94A-AAAA-4EA9-831C-95C50F0E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37" y="911211"/>
            <a:ext cx="6191250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D4243B-D51E-437F-8D91-39FBF95F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52" y="3772192"/>
            <a:ext cx="5038725" cy="78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B1650-2718-4F29-8950-18A88ABE0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53" y="3772192"/>
            <a:ext cx="4720119" cy="2149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183637-652B-4ED3-927F-6F15EA7CF206}"/>
              </a:ext>
            </a:extLst>
          </p:cNvPr>
          <p:cNvSpPr txBox="1"/>
          <p:nvPr/>
        </p:nvSpPr>
        <p:spPr>
          <a:xfrm>
            <a:off x="998552" y="4820444"/>
            <a:ext cx="4915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(*</a:t>
            </a:r>
            <a:r>
              <a:rPr lang="en-US" altLang="ko-KR" sz="1400" dirty="0" err="1"/>
              <a:t>sa_handler</a:t>
            </a:r>
            <a:r>
              <a:rPr lang="en-US" altLang="ko-KR" sz="1400" dirty="0"/>
              <a:t>)(int);</a:t>
            </a:r>
            <a:r>
              <a:rPr lang="ko-KR" altLang="en-US" sz="1400" dirty="0"/>
              <a:t>는 시그널 처리기 </a:t>
            </a:r>
            <a:br>
              <a:rPr lang="ko-KR" altLang="en-US" sz="1400" dirty="0"/>
            </a:br>
            <a:r>
              <a:rPr lang="en-US" altLang="ko-KR" sz="1400" dirty="0" err="1"/>
              <a:t>sigset_t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sa_mask</a:t>
            </a:r>
            <a:r>
              <a:rPr lang="en-US" altLang="ko-KR" sz="1400" dirty="0"/>
              <a:t>; </a:t>
            </a:r>
            <a:r>
              <a:rPr lang="ko-KR" altLang="en-US" sz="1400" dirty="0"/>
              <a:t>시그널을 처리하는 동안 차단할 시그널의 집합</a:t>
            </a:r>
            <a:endParaRPr lang="en-US" altLang="ko-KR" sz="1400" dirty="0"/>
          </a:p>
          <a:p>
            <a:r>
              <a:rPr lang="en-US" altLang="ko-KR" sz="1400" dirty="0"/>
              <a:t>Int </a:t>
            </a:r>
            <a:r>
              <a:rPr lang="en-US" altLang="ko-KR" sz="1400" dirty="0" err="1"/>
              <a:t>sa_flags</a:t>
            </a:r>
            <a:r>
              <a:rPr lang="en-US" altLang="ko-KR" sz="1400" dirty="0"/>
              <a:t>;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68C38B-3DA6-4AA7-B4EE-B778905F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7520" y="1109751"/>
            <a:ext cx="332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48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4018" y="1257951"/>
            <a:ext cx="1661351" cy="923330"/>
            <a:chOff x="1012875" y="3615397"/>
            <a:chExt cx="1661351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10</a:t>
              </a:r>
              <a:endParaRPr lang="ko-KR" altLang="en-US" sz="5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신호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9BC8A4-C812-4E57-B6F8-895DCA182A90}"/>
              </a:ext>
            </a:extLst>
          </p:cNvPr>
          <p:cNvSpPr txBox="1"/>
          <p:nvPr/>
        </p:nvSpPr>
        <p:spPr>
          <a:xfrm>
            <a:off x="655361" y="2181281"/>
            <a:ext cx="3597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10-1 </a:t>
            </a:r>
            <a:r>
              <a:rPr lang="ko-KR" altLang="en-US" dirty="0"/>
              <a:t>신호</a:t>
            </a:r>
            <a:r>
              <a:rPr lang="en-US" altLang="ko-KR" dirty="0"/>
              <a:t>(Signal)</a:t>
            </a:r>
          </a:p>
          <a:p>
            <a:r>
              <a:rPr lang="en-US" altLang="ko-KR" dirty="0"/>
              <a:t>10-2 </a:t>
            </a:r>
            <a:r>
              <a:rPr lang="ko-KR" altLang="en-US" dirty="0"/>
              <a:t>신호 소개</a:t>
            </a:r>
            <a:endParaRPr lang="en-US" altLang="ko-KR" dirty="0"/>
          </a:p>
          <a:p>
            <a:r>
              <a:rPr lang="en-US" altLang="ko-KR" dirty="0"/>
              <a:t>10-3 Signal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10-4 </a:t>
            </a:r>
            <a:r>
              <a:rPr lang="ko-KR" altLang="en-US" dirty="0"/>
              <a:t>신호에 관련된 용어</a:t>
            </a:r>
            <a:endParaRPr lang="en-US" altLang="ko-KR" dirty="0"/>
          </a:p>
          <a:p>
            <a:r>
              <a:rPr lang="en-US" altLang="ko-KR" dirty="0"/>
              <a:t>10-5 kill </a:t>
            </a:r>
            <a:r>
              <a:rPr lang="ko-KR" altLang="en-US" dirty="0"/>
              <a:t>함수와 </a:t>
            </a:r>
            <a:r>
              <a:rPr lang="en-US" altLang="ko-KR" dirty="0"/>
              <a:t>raise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10-5 alarm </a:t>
            </a:r>
            <a:r>
              <a:rPr lang="ko-KR" altLang="en-US" dirty="0"/>
              <a:t>함수와 </a:t>
            </a:r>
            <a:r>
              <a:rPr lang="en-US" altLang="ko-KR" dirty="0"/>
              <a:t>pause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10-6 </a:t>
            </a:r>
            <a:r>
              <a:rPr lang="ko-KR" altLang="en-US" dirty="0"/>
              <a:t>신호 집합</a:t>
            </a:r>
            <a:endParaRPr lang="en-US" altLang="ko-KR" dirty="0"/>
          </a:p>
          <a:p>
            <a:r>
              <a:rPr lang="en-US" altLang="ko-KR" dirty="0"/>
              <a:t>10-7 </a:t>
            </a:r>
            <a:r>
              <a:rPr lang="en-US" altLang="ko-KR" dirty="0" err="1"/>
              <a:t>sigprocmask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10-8 </a:t>
            </a:r>
            <a:r>
              <a:rPr lang="en-US" altLang="ko-KR" dirty="0" err="1"/>
              <a:t>Sigpending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10-9 </a:t>
            </a:r>
            <a:r>
              <a:rPr lang="en-US" altLang="ko-KR" dirty="0" err="1"/>
              <a:t>Sigaction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BBC4D6-1070-4F07-8A25-3E608CFE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10-9 </a:t>
            </a:r>
            <a:r>
              <a:rPr lang="en-US" altLang="ko-KR" sz="2000" b="1" dirty="0" err="1"/>
              <a:t>Sigaction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257FB-775E-4E20-A35B-2C91B483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6" y="881062"/>
            <a:ext cx="4105275" cy="5095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7A36BA-A253-4768-91DA-DA791A9B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58" y="908181"/>
            <a:ext cx="3863124" cy="21831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6F732-888A-4212-9176-73A0D89D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7096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AD92D0-54B2-4123-9B25-A02AEF0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12390" y="332110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60EC27-A230-4AB2-A246-3FB54E2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10-1 </a:t>
            </a:r>
            <a:r>
              <a:rPr lang="ko-KR" altLang="en-US" sz="3200" dirty="0"/>
              <a:t>신호</a:t>
            </a:r>
            <a:r>
              <a:rPr lang="en-US" altLang="ko-KR" sz="3200" dirty="0"/>
              <a:t>(Signal)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신호란</a:t>
            </a:r>
            <a:r>
              <a:rPr lang="en-US" altLang="ko-KR" sz="2000" b="1" dirty="0"/>
              <a:t>(Signal)?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68DBA-1C16-4C64-8D1F-978F80403387}"/>
              </a:ext>
            </a:extLst>
          </p:cNvPr>
          <p:cNvSpPr txBox="1"/>
          <p:nvPr/>
        </p:nvSpPr>
        <p:spPr>
          <a:xfrm>
            <a:off x="881541" y="1758460"/>
            <a:ext cx="11173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유닉스나 비슷한 계열</a:t>
            </a:r>
            <a:r>
              <a:rPr lang="en-US" altLang="ko-KR" dirty="0"/>
              <a:t>, POSIX </a:t>
            </a:r>
            <a:r>
              <a:rPr lang="ko-KR" altLang="en-US" dirty="0"/>
              <a:t>호환 </a:t>
            </a:r>
            <a:r>
              <a:rPr lang="en-US" altLang="ko-KR" dirty="0"/>
              <a:t>OS </a:t>
            </a:r>
            <a:r>
              <a:rPr lang="ko-KR" altLang="en-US" dirty="0"/>
              <a:t>체제에서 쓰이는 제한된 형태의 프로세스 간 통신을 위한 신호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인터럽트 프로세스에 뭔가 발생했음을 알리는 간단한 메시지를 </a:t>
            </a:r>
            <a:r>
              <a:rPr lang="ko-KR" altLang="en-US" dirty="0">
                <a:solidFill>
                  <a:srgbClr val="FF0000"/>
                </a:solidFill>
              </a:rPr>
              <a:t>비동기적</a:t>
            </a:r>
            <a:r>
              <a:rPr lang="ko-KR" altLang="en-US" dirty="0"/>
              <a:t>으로 보내는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신호는 저마다 고유한 이름을 가지고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FF536D-4E17-4C8C-9F1F-BB2249BB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37" y="3281012"/>
            <a:ext cx="5471745" cy="2766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9286A9-08BD-4BA9-93C9-7BFECEC7937B}"/>
              </a:ext>
            </a:extLst>
          </p:cNvPr>
          <p:cNvSpPr txBox="1"/>
          <p:nvPr/>
        </p:nvSpPr>
        <p:spPr>
          <a:xfrm>
            <a:off x="8045042" y="6611779"/>
            <a:ext cx="4756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비동기적</a:t>
            </a:r>
            <a:r>
              <a:rPr lang="en-US" altLang="ko-KR" sz="1000" dirty="0"/>
              <a:t>-</a:t>
            </a:r>
            <a:r>
              <a:rPr lang="ko-KR" altLang="en-US" sz="1000" dirty="0"/>
              <a:t>특정 코드를 수행하는 동중에도 아래로 계속 내려가며 수행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2F98E6-EB81-4663-BAFF-B9155AA7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10-2 </a:t>
            </a:r>
            <a:r>
              <a:rPr lang="ko-KR" altLang="en-US" sz="3200" dirty="0"/>
              <a:t>신호 소개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신호 발생 조건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5DC39-CA99-4B8A-898F-DAB521C550CF}"/>
              </a:ext>
            </a:extLst>
          </p:cNvPr>
          <p:cNvSpPr txBox="1"/>
          <p:nvPr/>
        </p:nvSpPr>
        <p:spPr>
          <a:xfrm>
            <a:off x="881540" y="1746198"/>
            <a:ext cx="1115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으로 나누기처럼 프로그램에서 </a:t>
            </a:r>
            <a:r>
              <a:rPr lang="ko-KR" altLang="en-US" dirty="0">
                <a:solidFill>
                  <a:srgbClr val="FF0000"/>
                </a:solidFill>
              </a:rPr>
              <a:t>예외적인 상황</a:t>
            </a:r>
            <a:r>
              <a:rPr lang="ko-KR" altLang="en-US" dirty="0"/>
              <a:t>이 일어나는 경우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Kill </a:t>
            </a:r>
            <a:r>
              <a:rPr lang="ko-KR" altLang="en-US" dirty="0"/>
              <a:t>함수처럼 시그널을 보낼 수 있는 함수를 사용해서 </a:t>
            </a:r>
            <a:r>
              <a:rPr lang="ko-KR" altLang="en-US" dirty="0">
                <a:solidFill>
                  <a:srgbClr val="FF0000"/>
                </a:solidFill>
              </a:rPr>
              <a:t>다른 프로세스에 시그널을 보내는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 err="1"/>
              <a:t>Ctrl+C</a:t>
            </a:r>
            <a:r>
              <a:rPr lang="en-US" altLang="ko-KR" dirty="0"/>
              <a:t>(</a:t>
            </a:r>
            <a:r>
              <a:rPr lang="ko-KR" altLang="en-US" dirty="0"/>
              <a:t>강제중단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ko-KR" altLang="en-US" dirty="0">
                <a:solidFill>
                  <a:srgbClr val="FF0000"/>
                </a:solidFill>
              </a:rPr>
              <a:t>인터럽트 키</a:t>
            </a:r>
            <a:r>
              <a:rPr lang="ko-KR" altLang="en-US" dirty="0"/>
              <a:t>를 입력한 경우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3BF3B-CFAF-4979-BE7F-C8D353474C6A}"/>
              </a:ext>
            </a:extLst>
          </p:cNvPr>
          <p:cNvSpPr txBox="1"/>
          <p:nvPr/>
        </p:nvSpPr>
        <p:spPr>
          <a:xfrm>
            <a:off x="881541" y="3202787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신호 처리 방식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9837A-258C-4AA1-A568-F29A3BB2B757}"/>
              </a:ext>
            </a:extLst>
          </p:cNvPr>
          <p:cNvSpPr txBox="1"/>
          <p:nvPr/>
        </p:nvSpPr>
        <p:spPr>
          <a:xfrm>
            <a:off x="881540" y="3634894"/>
            <a:ext cx="11156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프로세스가 받은 시그널에 따라 기본 동작을 수행</a:t>
            </a:r>
            <a:r>
              <a:rPr lang="en-US" altLang="ko-KR" dirty="0"/>
              <a:t>. </a:t>
            </a:r>
            <a:r>
              <a:rPr lang="ko-KR" altLang="en-US" dirty="0"/>
              <a:t>각 시그널에는 기본 동작은 프로세스를 종료하는 것</a:t>
            </a:r>
            <a:r>
              <a:rPr lang="en-US" altLang="ko-KR" dirty="0"/>
              <a:t>. </a:t>
            </a:r>
            <a:r>
              <a:rPr lang="ko-KR" altLang="en-US" dirty="0"/>
              <a:t>이외에 시그널을 무시하거나 프로세스의 수행 일시 중지</a:t>
            </a:r>
            <a:r>
              <a:rPr lang="en-US" altLang="ko-KR" dirty="0"/>
              <a:t>/</a:t>
            </a:r>
            <a:r>
              <a:rPr lang="ko-KR" altLang="en-US" dirty="0"/>
              <a:t>재시작 등을 기본 동작으로 수행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프로세스가 받은 시그널을 무시</a:t>
            </a:r>
            <a:r>
              <a:rPr lang="en-US" altLang="ko-KR" dirty="0"/>
              <a:t>. </a:t>
            </a:r>
            <a:r>
              <a:rPr lang="ko-KR" altLang="en-US" dirty="0"/>
              <a:t>프로세스가 시그널을 무시하기로 지정하면 유닉스는 프로세스에 시그널을 전달하지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프로세스는 시그널의 처리를 위해 미리 함수를 </a:t>
            </a:r>
            <a:r>
              <a:rPr lang="ko-KR" altLang="en-US" dirty="0" err="1"/>
              <a:t>지정해놓고</a:t>
            </a:r>
            <a:r>
              <a:rPr lang="ko-KR" altLang="en-US" dirty="0"/>
              <a:t> 시그널을 받으면 해당 함수를 호출해 처리</a:t>
            </a:r>
            <a:r>
              <a:rPr lang="en-US" altLang="ko-KR" dirty="0"/>
              <a:t>. </a:t>
            </a:r>
            <a:r>
              <a:rPr lang="ko-KR" altLang="en-US" dirty="0"/>
              <a:t>시그널 처리를 위해 지정하는 함수를 시그널 </a:t>
            </a:r>
            <a:r>
              <a:rPr lang="ko-KR" altLang="en-US" dirty="0" err="1"/>
              <a:t>핸들러라고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프로세스는 특정 부분이 실행되는 동안 시그널이 발생하지 않도록 </a:t>
            </a:r>
            <a:r>
              <a:rPr lang="en-US" altLang="ko-KR" dirty="0"/>
              <a:t>block </a:t>
            </a:r>
            <a:r>
              <a:rPr lang="ko-KR" altLang="en-US" dirty="0"/>
              <a:t>할 수 있음</a:t>
            </a:r>
            <a:r>
              <a:rPr lang="en-US" altLang="ko-KR" dirty="0"/>
              <a:t>. </a:t>
            </a:r>
            <a:r>
              <a:rPr lang="ko-KR" altLang="en-US" dirty="0" err="1"/>
              <a:t>블록된</a:t>
            </a:r>
            <a:r>
              <a:rPr lang="ko-KR" altLang="en-US" dirty="0"/>
              <a:t> 시그널은 큐에 쌓여 있다가 시그널 블록이 해제되면 전달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39791-0A1E-4038-9AC1-78DF59B4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96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10-2 </a:t>
            </a:r>
            <a:r>
              <a:rPr lang="ko-KR" altLang="en-US" sz="3200" dirty="0"/>
              <a:t>신호 소개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9281E-0568-457A-80EF-1B3489DBE58F}"/>
              </a:ext>
            </a:extLst>
          </p:cNvPr>
          <p:cNvSpPr txBox="1"/>
          <p:nvPr/>
        </p:nvSpPr>
        <p:spPr>
          <a:xfrm>
            <a:off x="881541" y="1314091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신호 종류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6B1AB-1806-4047-99E7-5FCC9AA8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5" y="1905998"/>
            <a:ext cx="5368257" cy="4467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2D6267-505F-424F-8320-EFF15C01F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72" y="1888116"/>
            <a:ext cx="5955836" cy="2905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CD28A0-15E9-4D90-B876-DC265166A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798" y="4832229"/>
            <a:ext cx="5368257" cy="1924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29C5C-91E9-4969-A3DF-F3EEC87BEA1B}"/>
              </a:ext>
            </a:extLst>
          </p:cNvPr>
          <p:cNvSpPr txBox="1"/>
          <p:nvPr/>
        </p:nvSpPr>
        <p:spPr>
          <a:xfrm>
            <a:off x="581458" y="6479281"/>
            <a:ext cx="5895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코어 덤프</a:t>
            </a:r>
            <a:r>
              <a:rPr lang="en-US" altLang="ko-KR" sz="1200" dirty="0"/>
              <a:t>-</a:t>
            </a:r>
            <a:r>
              <a:rPr lang="ko-KR" altLang="en-US" sz="1200" dirty="0"/>
              <a:t>컴퓨터 프로그램이 특정 시점에 작업 중이던 메모리 상태를 기록한 것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8D50BB-715F-47ED-A40D-CBDAC3D2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4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10-3 Signal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27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Signal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857E6-8CE2-4F4B-8A50-B6681F3B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96" y="1368518"/>
            <a:ext cx="5276850" cy="41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6C336-D6E2-445B-9EE0-55B22457C263}"/>
              </a:ext>
            </a:extLst>
          </p:cNvPr>
          <p:cNvSpPr txBox="1"/>
          <p:nvPr/>
        </p:nvSpPr>
        <p:spPr>
          <a:xfrm>
            <a:off x="881541" y="1861034"/>
            <a:ext cx="752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signum</a:t>
            </a:r>
            <a:r>
              <a:rPr lang="ko-KR" altLang="en-US" dirty="0"/>
              <a:t>은 시그널을 발생시키는 번호 </a:t>
            </a:r>
            <a:endParaRPr lang="en-US" altLang="ko-KR" dirty="0"/>
          </a:p>
          <a:p>
            <a:r>
              <a:rPr lang="en-US" altLang="ko-KR" dirty="0"/>
              <a:t>handler : </a:t>
            </a:r>
            <a:r>
              <a:rPr lang="ko-KR" altLang="en-US" dirty="0"/>
              <a:t>함수를 인자에 주면 그 함수 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5175B1-A054-4888-B968-DABE32F4F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79" y="2849229"/>
            <a:ext cx="4084742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EAE012-5FD8-4D22-B43E-D875BA5F1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90" y="4954254"/>
            <a:ext cx="3943350" cy="762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FC386E-42AA-49F2-9E95-645CA52CBAE2}"/>
              </a:ext>
            </a:extLst>
          </p:cNvPr>
          <p:cNvCxnSpPr/>
          <p:nvPr/>
        </p:nvCxnSpPr>
        <p:spPr>
          <a:xfrm>
            <a:off x="5570290" y="2357306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6EE918-1716-4D90-A13D-116EBBCD96C3}"/>
              </a:ext>
            </a:extLst>
          </p:cNvPr>
          <p:cNvSpPr txBox="1"/>
          <p:nvPr/>
        </p:nvSpPr>
        <p:spPr>
          <a:xfrm>
            <a:off x="6628380" y="1903746"/>
            <a:ext cx="335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SIG_IGN : </a:t>
            </a:r>
            <a:r>
              <a:rPr lang="ko-KR" altLang="en-US" dirty="0"/>
              <a:t>시그널 무시</a:t>
            </a:r>
            <a:br>
              <a:rPr lang="ko-KR" altLang="en-US" dirty="0"/>
            </a:br>
            <a:r>
              <a:rPr lang="en-US" altLang="ko-KR" dirty="0"/>
              <a:t>- SIG_DFL : </a:t>
            </a:r>
            <a:r>
              <a:rPr lang="ko-KR" altLang="en-US" dirty="0"/>
              <a:t>기본 처리</a:t>
            </a:r>
            <a:endParaRPr lang="en-US" altLang="ko-KR" dirty="0"/>
          </a:p>
          <a:p>
            <a:r>
              <a:rPr lang="en-US" altLang="ko-KR" dirty="0"/>
              <a:t>- SIG_ERR : Signal </a:t>
            </a:r>
            <a:r>
              <a:rPr lang="ko-KR" altLang="en-US" dirty="0"/>
              <a:t>호출 오류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D56EB-D2CE-4AEA-8340-9087BD6B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10-3 Signal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6463-6B83-4E09-8B97-0A785EB96073}"/>
              </a:ext>
            </a:extLst>
          </p:cNvPr>
          <p:cNvSpPr txBox="1"/>
          <p:nvPr/>
        </p:nvSpPr>
        <p:spPr>
          <a:xfrm>
            <a:off x="3183952" y="4691059"/>
            <a:ext cx="90080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/>
              <a:t>SIGSTOP, SIGKILL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A36861B-A7CB-4B33-808A-360A38C10B48}"/>
              </a:ext>
            </a:extLst>
          </p:cNvPr>
          <p:cNvSpPr/>
          <p:nvPr/>
        </p:nvSpPr>
        <p:spPr>
          <a:xfrm>
            <a:off x="2205544" y="59754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F9144-F25F-448F-A1C3-83ADC2F93D50}"/>
              </a:ext>
            </a:extLst>
          </p:cNvPr>
          <p:cNvSpPr txBox="1"/>
          <p:nvPr/>
        </p:nvSpPr>
        <p:spPr>
          <a:xfrm>
            <a:off x="3495799" y="5986982"/>
            <a:ext cx="588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제어 불가능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2A0C28B-0733-4282-A304-6C95EFF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D428D7-BCE4-472A-8187-69DB1605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88" y="1094655"/>
            <a:ext cx="8728385" cy="33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6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10-4 </a:t>
            </a:r>
            <a:r>
              <a:rPr lang="ko-KR" altLang="en-US" sz="3200" dirty="0"/>
              <a:t>신호에 관련된 용어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6C336-D6E2-445B-9EE0-55B22457C263}"/>
              </a:ext>
            </a:extLst>
          </p:cNvPr>
          <p:cNvSpPr txBox="1"/>
          <p:nvPr/>
        </p:nvSpPr>
        <p:spPr>
          <a:xfrm>
            <a:off x="898319" y="1761586"/>
            <a:ext cx="7524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Generate(</a:t>
            </a:r>
            <a:r>
              <a:rPr lang="ko-KR" altLang="en-US" b="1" dirty="0"/>
              <a:t>발생</a:t>
            </a:r>
            <a:r>
              <a:rPr lang="en-US" altLang="ko-KR" b="1" dirty="0"/>
              <a:t>) : </a:t>
            </a:r>
            <a:r>
              <a:rPr lang="ko-KR" altLang="en-US" b="1" dirty="0"/>
              <a:t>어떤 사건에 의해 신호가 일어나는 것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Delivered(</a:t>
            </a:r>
            <a:r>
              <a:rPr lang="ko-KR" altLang="en-US" b="1" dirty="0"/>
              <a:t>전달</a:t>
            </a:r>
            <a:r>
              <a:rPr lang="en-US" altLang="ko-KR" b="1" dirty="0"/>
              <a:t>) : </a:t>
            </a:r>
            <a:r>
              <a:rPr lang="ko-KR" altLang="en-US" b="1" dirty="0"/>
              <a:t>신호에</a:t>
            </a:r>
            <a:r>
              <a:rPr lang="en-US" altLang="ko-KR" b="1" dirty="0"/>
              <a:t> </a:t>
            </a:r>
            <a:r>
              <a:rPr lang="ko-KR" altLang="en-US" b="1" dirty="0"/>
              <a:t>대해 프로세스가 특정한 행동을 취한 것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Pending(</a:t>
            </a:r>
            <a:r>
              <a:rPr lang="ko-KR" altLang="en-US" b="1" dirty="0"/>
              <a:t>유보 중</a:t>
            </a:r>
            <a:r>
              <a:rPr lang="en-US" altLang="ko-KR" b="1" dirty="0"/>
              <a:t>) : </a:t>
            </a:r>
            <a:r>
              <a:rPr lang="ko-KR" altLang="en-US" b="1" dirty="0"/>
              <a:t>발생하였으나 아직 전달되지 않은 신호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Blocking(</a:t>
            </a:r>
            <a:r>
              <a:rPr lang="ko-KR" altLang="en-US" b="1" dirty="0"/>
              <a:t>차단</a:t>
            </a:r>
            <a:r>
              <a:rPr lang="en-US" altLang="ko-KR" b="1" dirty="0"/>
              <a:t>) :</a:t>
            </a:r>
            <a:r>
              <a:rPr lang="ko-KR" altLang="en-US" b="1" dirty="0"/>
              <a:t>프로세스가 신호의 전달을 막음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95E414-2283-4F6C-B407-E5EFD1A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7546</TotalTime>
  <Words>1400</Words>
  <Application>Microsoft Office PowerPoint</Application>
  <PresentationFormat>와이드스크린</PresentationFormat>
  <Paragraphs>248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Bold</vt:lpstr>
      <vt:lpstr>KoPub돋움체 Light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이창한</cp:lastModifiedBy>
  <cp:revision>74</cp:revision>
  <dcterms:created xsi:type="dcterms:W3CDTF">2020-08-18T14:02:52Z</dcterms:created>
  <dcterms:modified xsi:type="dcterms:W3CDTF">2022-06-24T04:47:04Z</dcterms:modified>
</cp:coreProperties>
</file>