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59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F777EF1A-BB07-4E53-8B01-8D8158308CAF}"/>
    <pc:docChg chg="undo custSel addSld delSld modSld sldOrd">
      <pc:chgData name="" userId="cffc1d3e1327edef" providerId="LiveId" clId="{F777EF1A-BB07-4E53-8B01-8D8158308CAF}" dt="2022-05-04T05:33:27.561" v="4750" actId="1076"/>
      <pc:docMkLst>
        <pc:docMk/>
      </pc:docMkLst>
      <pc:sldChg chg="addSp delSp modSp">
        <pc:chgData name="" userId="cffc1d3e1327edef" providerId="LiveId" clId="{F777EF1A-BB07-4E53-8B01-8D8158308CAF}" dt="2022-05-04T05:25:53.585" v="4748" actId="113"/>
        <pc:sldMkLst>
          <pc:docMk/>
          <pc:sldMk cId="422252920" sldId="257"/>
        </pc:sldMkLst>
        <pc:spChg chg="mod">
          <ac:chgData name="" userId="cffc1d3e1327edef" providerId="LiveId" clId="{F777EF1A-BB07-4E53-8B01-8D8158308CAF}" dt="2022-05-03T07:48:27.697" v="3" actId="1076"/>
          <ac:spMkLst>
            <pc:docMk/>
            <pc:sldMk cId="422252920" sldId="257"/>
            <ac:spMk id="2" creationId="{A548A0AF-2D0E-48E6-9163-740198597A06}"/>
          </ac:spMkLst>
        </pc:spChg>
        <pc:spChg chg="add">
          <ac:chgData name="" userId="cffc1d3e1327edef" providerId="LiveId" clId="{F777EF1A-BB07-4E53-8B01-8D8158308CAF}" dt="2022-05-03T07:48:26.272" v="2"/>
          <ac:spMkLst>
            <pc:docMk/>
            <pc:sldMk cId="422252920" sldId="257"/>
            <ac:spMk id="3" creationId="{65676D93-6D77-4C83-87C8-3AFB04E18B38}"/>
          </ac:spMkLst>
        </pc:spChg>
        <pc:spChg chg="del">
          <ac:chgData name="" userId="cffc1d3e1327edef" providerId="LiveId" clId="{F777EF1A-BB07-4E53-8B01-8D8158308CAF}" dt="2022-05-02T07:30:00.798" v="0" actId="478"/>
          <ac:spMkLst>
            <pc:docMk/>
            <pc:sldMk cId="422252920" sldId="257"/>
            <ac:spMk id="3" creationId="{DE1A8684-693C-4320-AE98-9199D0D6A265}"/>
          </ac:spMkLst>
        </pc:spChg>
        <pc:spChg chg="add">
          <ac:chgData name="" userId="cffc1d3e1327edef" providerId="LiveId" clId="{F777EF1A-BB07-4E53-8B01-8D8158308CAF}" dt="2022-05-03T07:48:26.272" v="2"/>
          <ac:spMkLst>
            <pc:docMk/>
            <pc:sldMk cId="422252920" sldId="257"/>
            <ac:spMk id="4" creationId="{4F156389-0304-466D-B5F4-08CFA8FDEBC6}"/>
          </ac:spMkLst>
        </pc:spChg>
        <pc:spChg chg="add mod">
          <ac:chgData name="" userId="cffc1d3e1327edef" providerId="LiveId" clId="{F777EF1A-BB07-4E53-8B01-8D8158308CAF}" dt="2022-05-04T05:25:53.585" v="4748" actId="113"/>
          <ac:spMkLst>
            <pc:docMk/>
            <pc:sldMk cId="422252920" sldId="257"/>
            <ac:spMk id="5" creationId="{73F285CB-0A45-4E63-BDB8-76CB0575EC9E}"/>
          </ac:spMkLst>
        </pc:spChg>
      </pc:sldChg>
      <pc:sldChg chg="addSp modSp">
        <pc:chgData name="" userId="cffc1d3e1327edef" providerId="LiveId" clId="{F777EF1A-BB07-4E53-8B01-8D8158308CAF}" dt="2022-05-03T16:59:54.195" v="4688"/>
        <pc:sldMkLst>
          <pc:docMk/>
          <pc:sldMk cId="1727268029" sldId="258"/>
        </pc:sldMkLst>
        <pc:spChg chg="mod">
          <ac:chgData name="" userId="cffc1d3e1327edef" providerId="LiveId" clId="{F777EF1A-BB07-4E53-8B01-8D8158308CAF}" dt="2022-05-03T14:20:03.453" v="2085" actId="20577"/>
          <ac:spMkLst>
            <pc:docMk/>
            <pc:sldMk cId="1727268029" sldId="258"/>
            <ac:spMk id="2" creationId="{A548A0AF-2D0E-48E6-9163-740198597A06}"/>
          </ac:spMkLst>
        </pc:spChg>
        <pc:spChg chg="mod">
          <ac:chgData name="" userId="cffc1d3e1327edef" providerId="LiveId" clId="{F777EF1A-BB07-4E53-8B01-8D8158308CAF}" dt="2022-05-03T16:59:54.195" v="4688"/>
          <ac:spMkLst>
            <pc:docMk/>
            <pc:sldMk cId="1727268029" sldId="258"/>
            <ac:spMk id="3" creationId="{DE1A8684-693C-4320-AE98-9199D0D6A265}"/>
          </ac:spMkLst>
        </pc:spChg>
        <pc:spChg chg="add mod">
          <ac:chgData name="" userId="cffc1d3e1327edef" providerId="LiveId" clId="{F777EF1A-BB07-4E53-8B01-8D8158308CAF}" dt="2022-05-03T16:23:04.782" v="3224" actId="113"/>
          <ac:spMkLst>
            <pc:docMk/>
            <pc:sldMk cId="1727268029" sldId="258"/>
            <ac:spMk id="4" creationId="{F18EDBA4-C52A-4847-B621-BB6B423B7BB8}"/>
          </ac:spMkLst>
        </pc:spChg>
      </pc:sldChg>
      <pc:sldChg chg="addSp delSp modSp">
        <pc:chgData name="" userId="cffc1d3e1327edef" providerId="LiveId" clId="{F777EF1A-BB07-4E53-8B01-8D8158308CAF}" dt="2022-05-03T16:35:11.942" v="4066" actId="1076"/>
        <pc:sldMkLst>
          <pc:docMk/>
          <pc:sldMk cId="866370942" sldId="259"/>
        </pc:sldMkLst>
        <pc:spChg chg="mod">
          <ac:chgData name="" userId="cffc1d3e1327edef" providerId="LiveId" clId="{F777EF1A-BB07-4E53-8B01-8D8158308CAF}" dt="2022-05-03T16:33:02.821" v="3750" actId="1076"/>
          <ac:spMkLst>
            <pc:docMk/>
            <pc:sldMk cId="866370942" sldId="259"/>
            <ac:spMk id="3" creationId="{DE1A8684-693C-4320-AE98-9199D0D6A265}"/>
          </ac:spMkLst>
        </pc:spChg>
        <pc:spChg chg="add del mod">
          <ac:chgData name="" userId="cffc1d3e1327edef" providerId="LiveId" clId="{F777EF1A-BB07-4E53-8B01-8D8158308CAF}" dt="2022-05-03T16:24:32.492" v="3235"/>
          <ac:spMkLst>
            <pc:docMk/>
            <pc:sldMk cId="866370942" sldId="259"/>
            <ac:spMk id="4" creationId="{829569CA-D8EC-4BFD-8C2F-D0428624B42C}"/>
          </ac:spMkLst>
        </pc:spChg>
        <pc:spChg chg="add mod">
          <ac:chgData name="" userId="cffc1d3e1327edef" providerId="LiveId" clId="{F777EF1A-BB07-4E53-8B01-8D8158308CAF}" dt="2022-05-03T16:33:15.147" v="3753" actId="1076"/>
          <ac:spMkLst>
            <pc:docMk/>
            <pc:sldMk cId="866370942" sldId="259"/>
            <ac:spMk id="5" creationId="{D0460D7C-6383-46B0-A1B8-D3F06BBAFCDF}"/>
          </ac:spMkLst>
        </pc:spChg>
        <pc:spChg chg="add mod">
          <ac:chgData name="" userId="cffc1d3e1327edef" providerId="LiveId" clId="{F777EF1A-BB07-4E53-8B01-8D8158308CAF}" dt="2022-05-03T16:33:16.390" v="3754" actId="1076"/>
          <ac:spMkLst>
            <pc:docMk/>
            <pc:sldMk cId="866370942" sldId="259"/>
            <ac:spMk id="6" creationId="{DB6DAA02-C0B2-4841-B729-67039EFD5D3A}"/>
          </ac:spMkLst>
        </pc:spChg>
        <pc:spChg chg="add mod">
          <ac:chgData name="" userId="cffc1d3e1327edef" providerId="LiveId" clId="{F777EF1A-BB07-4E53-8B01-8D8158308CAF}" dt="2022-05-03T16:33:17.739" v="3755" actId="1076"/>
          <ac:spMkLst>
            <pc:docMk/>
            <pc:sldMk cId="866370942" sldId="259"/>
            <ac:spMk id="7" creationId="{3ABDAC4C-B69D-45DC-8D98-ED0BA915BC58}"/>
          </ac:spMkLst>
        </pc:spChg>
        <pc:spChg chg="add mod">
          <ac:chgData name="" userId="cffc1d3e1327edef" providerId="LiveId" clId="{F777EF1A-BB07-4E53-8B01-8D8158308CAF}" dt="2022-05-03T16:33:21.653" v="3756" actId="1076"/>
          <ac:spMkLst>
            <pc:docMk/>
            <pc:sldMk cId="866370942" sldId="259"/>
            <ac:spMk id="8" creationId="{3CA2708E-C38B-4650-803E-C008F0AD3B41}"/>
          </ac:spMkLst>
        </pc:spChg>
        <pc:spChg chg="add mod">
          <ac:chgData name="" userId="cffc1d3e1327edef" providerId="LiveId" clId="{F777EF1A-BB07-4E53-8B01-8D8158308CAF}" dt="2022-05-03T16:35:06.773" v="4063" actId="1076"/>
          <ac:spMkLst>
            <pc:docMk/>
            <pc:sldMk cId="866370942" sldId="259"/>
            <ac:spMk id="9" creationId="{88382A5F-698E-4548-A68B-CAA408A76E84}"/>
          </ac:spMkLst>
        </pc:spChg>
        <pc:spChg chg="add mod">
          <ac:chgData name="" userId="cffc1d3e1327edef" providerId="LiveId" clId="{F777EF1A-BB07-4E53-8B01-8D8158308CAF}" dt="2022-05-03T16:35:08.815" v="4064" actId="1076"/>
          <ac:spMkLst>
            <pc:docMk/>
            <pc:sldMk cId="866370942" sldId="259"/>
            <ac:spMk id="10" creationId="{6E7D6339-0BBB-4CF9-B51F-C4695072877E}"/>
          </ac:spMkLst>
        </pc:spChg>
        <pc:spChg chg="add del mod">
          <ac:chgData name="" userId="cffc1d3e1327edef" providerId="LiveId" clId="{F777EF1A-BB07-4E53-8B01-8D8158308CAF}" dt="2022-05-03T16:35:10.136" v="4065" actId="1076"/>
          <ac:spMkLst>
            <pc:docMk/>
            <pc:sldMk cId="866370942" sldId="259"/>
            <ac:spMk id="11" creationId="{FEEE2365-4D21-4CE9-BFAE-8672F2847395}"/>
          </ac:spMkLst>
        </pc:spChg>
        <pc:spChg chg="add mod">
          <ac:chgData name="" userId="cffc1d3e1327edef" providerId="LiveId" clId="{F777EF1A-BB07-4E53-8B01-8D8158308CAF}" dt="2022-05-03T16:33:42.990" v="3808"/>
          <ac:spMkLst>
            <pc:docMk/>
            <pc:sldMk cId="866370942" sldId="259"/>
            <ac:spMk id="12" creationId="{A30A7DC2-63F1-45EF-A30F-38CB47BEF69B}"/>
          </ac:spMkLst>
        </pc:spChg>
        <pc:spChg chg="add mod">
          <ac:chgData name="" userId="cffc1d3e1327edef" providerId="LiveId" clId="{F777EF1A-BB07-4E53-8B01-8D8158308CAF}" dt="2022-05-03T16:35:11.942" v="4066" actId="1076"/>
          <ac:spMkLst>
            <pc:docMk/>
            <pc:sldMk cId="866370942" sldId="259"/>
            <ac:spMk id="13" creationId="{5B09BE18-CC1D-437F-ACC2-ED9DCA6C5A06}"/>
          </ac:spMkLst>
        </pc:spChg>
      </pc:sldChg>
      <pc:sldChg chg="addSp modSp">
        <pc:chgData name="" userId="cffc1d3e1327edef" providerId="LiveId" clId="{F777EF1A-BB07-4E53-8B01-8D8158308CAF}" dt="2022-05-04T05:33:27.561" v="4750" actId="1076"/>
        <pc:sldMkLst>
          <pc:docMk/>
          <pc:sldMk cId="3294188550" sldId="260"/>
        </pc:sldMkLst>
        <pc:spChg chg="mod">
          <ac:chgData name="" userId="cffc1d3e1327edef" providerId="LiveId" clId="{F777EF1A-BB07-4E53-8B01-8D8158308CAF}" dt="2022-05-03T14:10:31.210" v="928"/>
          <ac:spMkLst>
            <pc:docMk/>
            <pc:sldMk cId="3294188550" sldId="260"/>
            <ac:spMk id="2" creationId="{A548A0AF-2D0E-48E6-9163-740198597A06}"/>
          </ac:spMkLst>
        </pc:spChg>
        <pc:spChg chg="mod">
          <ac:chgData name="" userId="cffc1d3e1327edef" providerId="LiveId" clId="{F777EF1A-BB07-4E53-8B01-8D8158308CAF}" dt="2022-05-04T05:33:27.561" v="4750" actId="1076"/>
          <ac:spMkLst>
            <pc:docMk/>
            <pc:sldMk cId="3294188550" sldId="260"/>
            <ac:spMk id="3" creationId="{DE1A8684-693C-4320-AE98-9199D0D6A265}"/>
          </ac:spMkLst>
        </pc:spChg>
        <pc:spChg chg="add mod">
          <ac:chgData name="" userId="cffc1d3e1327edef" providerId="LiveId" clId="{F777EF1A-BB07-4E53-8B01-8D8158308CAF}" dt="2022-05-04T05:33:24.774" v="4749" actId="20577"/>
          <ac:spMkLst>
            <pc:docMk/>
            <pc:sldMk cId="3294188550" sldId="260"/>
            <ac:spMk id="4" creationId="{846B4AB5-C22B-406E-B819-87FE2073A6AC}"/>
          </ac:spMkLst>
        </pc:spChg>
        <pc:spChg chg="add mod">
          <ac:chgData name="" userId="cffc1d3e1327edef" providerId="LiveId" clId="{F777EF1A-BB07-4E53-8B01-8D8158308CAF}" dt="2022-05-03T14:16:44.357" v="1667" actId="1076"/>
          <ac:spMkLst>
            <pc:docMk/>
            <pc:sldMk cId="3294188550" sldId="260"/>
            <ac:spMk id="5" creationId="{30F903BB-76DD-4817-BE13-DB4D4773A84A}"/>
          </ac:spMkLst>
        </pc:spChg>
        <pc:spChg chg="add mod">
          <ac:chgData name="" userId="cffc1d3e1327edef" providerId="LiveId" clId="{F777EF1A-BB07-4E53-8B01-8D8158308CAF}" dt="2022-05-03T16:18:55.421" v="2889" actId="1076"/>
          <ac:spMkLst>
            <pc:docMk/>
            <pc:sldMk cId="3294188550" sldId="260"/>
            <ac:spMk id="20" creationId="{79829ABC-1F58-4F04-83B4-6A9CEF43F3E1}"/>
          </ac:spMkLst>
        </pc:spChg>
        <pc:cxnChg chg="add mod">
          <ac:chgData name="" userId="cffc1d3e1327edef" providerId="LiveId" clId="{F777EF1A-BB07-4E53-8B01-8D8158308CAF}" dt="2022-05-03T14:17:14.687" v="1670" actId="11529"/>
          <ac:cxnSpMkLst>
            <pc:docMk/>
            <pc:sldMk cId="3294188550" sldId="260"/>
            <ac:cxnSpMk id="7" creationId="{4581C102-D48A-4197-83FC-3D670765C6EF}"/>
          </ac:cxnSpMkLst>
        </pc:cxnChg>
        <pc:cxnChg chg="add mod">
          <ac:chgData name="" userId="cffc1d3e1327edef" providerId="LiveId" clId="{F777EF1A-BB07-4E53-8B01-8D8158308CAF}" dt="2022-05-03T14:17:18.692" v="1671" actId="11529"/>
          <ac:cxnSpMkLst>
            <pc:docMk/>
            <pc:sldMk cId="3294188550" sldId="260"/>
            <ac:cxnSpMk id="9" creationId="{E6A50A4F-A4EB-46BF-9D20-40F4CE76C0D3}"/>
          </ac:cxnSpMkLst>
        </pc:cxnChg>
        <pc:cxnChg chg="add mod">
          <ac:chgData name="" userId="cffc1d3e1327edef" providerId="LiveId" clId="{F777EF1A-BB07-4E53-8B01-8D8158308CAF}" dt="2022-05-03T14:17:24.582" v="1672" actId="11529"/>
          <ac:cxnSpMkLst>
            <pc:docMk/>
            <pc:sldMk cId="3294188550" sldId="260"/>
            <ac:cxnSpMk id="11" creationId="{F9245669-4FE2-43AE-ACAE-869B490EC6BF}"/>
          </ac:cxnSpMkLst>
        </pc:cxnChg>
        <pc:cxnChg chg="add mod">
          <ac:chgData name="" userId="cffc1d3e1327edef" providerId="LiveId" clId="{F777EF1A-BB07-4E53-8B01-8D8158308CAF}" dt="2022-05-03T14:17:28.224" v="1673" actId="11529"/>
          <ac:cxnSpMkLst>
            <pc:docMk/>
            <pc:sldMk cId="3294188550" sldId="260"/>
            <ac:cxnSpMk id="13" creationId="{5FB395FB-A1F4-4F5C-9573-7752EA529748}"/>
          </ac:cxnSpMkLst>
        </pc:cxnChg>
        <pc:cxnChg chg="add mod">
          <ac:chgData name="" userId="cffc1d3e1327edef" providerId="LiveId" clId="{F777EF1A-BB07-4E53-8B01-8D8158308CAF}" dt="2022-05-03T14:17:35.204" v="1674" actId="11529"/>
          <ac:cxnSpMkLst>
            <pc:docMk/>
            <pc:sldMk cId="3294188550" sldId="260"/>
            <ac:cxnSpMk id="15" creationId="{CC606040-07C8-484C-BBBA-3C6E27B20FC7}"/>
          </ac:cxnSpMkLst>
        </pc:cxnChg>
        <pc:cxnChg chg="add mod">
          <ac:chgData name="" userId="cffc1d3e1327edef" providerId="LiveId" clId="{F777EF1A-BB07-4E53-8B01-8D8158308CAF}" dt="2022-05-03T14:17:40.780" v="1675" actId="11529"/>
          <ac:cxnSpMkLst>
            <pc:docMk/>
            <pc:sldMk cId="3294188550" sldId="260"/>
            <ac:cxnSpMk id="17" creationId="{1DF8D7E5-7FFC-4035-B536-25B7949CDE92}"/>
          </ac:cxnSpMkLst>
        </pc:cxnChg>
        <pc:cxnChg chg="add mod">
          <ac:chgData name="" userId="cffc1d3e1327edef" providerId="LiveId" clId="{F777EF1A-BB07-4E53-8B01-8D8158308CAF}" dt="2022-05-03T14:17:43.884" v="1676" actId="11529"/>
          <ac:cxnSpMkLst>
            <pc:docMk/>
            <pc:sldMk cId="3294188550" sldId="260"/>
            <ac:cxnSpMk id="19" creationId="{D13D8E9C-5AA1-4719-BE57-539F2C5B07E7}"/>
          </ac:cxnSpMkLst>
        </pc:cxnChg>
      </pc:sldChg>
      <pc:sldChg chg="addSp modSp del">
        <pc:chgData name="" userId="cffc1d3e1327edef" providerId="LiveId" clId="{F777EF1A-BB07-4E53-8B01-8D8158308CAF}" dt="2022-05-03T16:40:30.184" v="4095" actId="2696"/>
        <pc:sldMkLst>
          <pc:docMk/>
          <pc:sldMk cId="2622063570" sldId="261"/>
        </pc:sldMkLst>
        <pc:spChg chg="mod">
          <ac:chgData name="" userId="cffc1d3e1327edef" providerId="LiveId" clId="{F777EF1A-BB07-4E53-8B01-8D8158308CAF}" dt="2022-05-03T16:39:59.965" v="4086" actId="1076"/>
          <ac:spMkLst>
            <pc:docMk/>
            <pc:sldMk cId="2622063570" sldId="261"/>
            <ac:spMk id="3" creationId="{DE1A8684-693C-4320-AE98-9199D0D6A265}"/>
          </ac:spMkLst>
        </pc:spChg>
        <pc:spChg chg="add mod">
          <ac:chgData name="" userId="cffc1d3e1327edef" providerId="LiveId" clId="{F777EF1A-BB07-4E53-8B01-8D8158308CAF}" dt="2022-05-03T16:40:04.625" v="4091" actId="1076"/>
          <ac:spMkLst>
            <pc:docMk/>
            <pc:sldMk cId="2622063570" sldId="261"/>
            <ac:spMk id="4" creationId="{7D778DD0-13B2-4EEC-A4E4-A069F47456F9}"/>
          </ac:spMkLst>
        </pc:spChg>
        <pc:spChg chg="add">
          <ac:chgData name="" userId="cffc1d3e1327edef" providerId="LiveId" clId="{F777EF1A-BB07-4E53-8B01-8D8158308CAF}" dt="2022-05-03T16:40:01.574" v="4087"/>
          <ac:spMkLst>
            <pc:docMk/>
            <pc:sldMk cId="2622063570" sldId="261"/>
            <ac:spMk id="5" creationId="{03996535-D1E3-4C5B-9119-ACC87CC2B5A7}"/>
          </ac:spMkLst>
        </pc:spChg>
        <pc:spChg chg="add mod">
          <ac:chgData name="" userId="cffc1d3e1327edef" providerId="LiveId" clId="{F777EF1A-BB07-4E53-8B01-8D8158308CAF}" dt="2022-05-03T16:40:27.280" v="4094"/>
          <ac:spMkLst>
            <pc:docMk/>
            <pc:sldMk cId="2622063570" sldId="261"/>
            <ac:spMk id="6" creationId="{6E051612-22F7-4797-9E88-10F5C7D70492}"/>
          </ac:spMkLst>
        </pc:spChg>
        <pc:spChg chg="add mod">
          <ac:chgData name="" userId="cffc1d3e1327edef" providerId="LiveId" clId="{F777EF1A-BB07-4E53-8B01-8D8158308CAF}" dt="2022-05-03T16:40:02.816" v="4090" actId="1076"/>
          <ac:spMkLst>
            <pc:docMk/>
            <pc:sldMk cId="2622063570" sldId="261"/>
            <ac:spMk id="7" creationId="{59B1B0CE-0E06-4857-A4DD-2FD2CDC1033B}"/>
          </ac:spMkLst>
        </pc:spChg>
      </pc:sldChg>
      <pc:sldChg chg="modSp">
        <pc:chgData name="" userId="cffc1d3e1327edef" providerId="LiveId" clId="{F777EF1A-BB07-4E53-8B01-8D8158308CAF}" dt="2022-05-03T16:55:17.815" v="4268" actId="113"/>
        <pc:sldMkLst>
          <pc:docMk/>
          <pc:sldMk cId="1537468768" sldId="262"/>
        </pc:sldMkLst>
        <pc:spChg chg="mod">
          <ac:chgData name="" userId="cffc1d3e1327edef" providerId="LiveId" clId="{F777EF1A-BB07-4E53-8B01-8D8158308CAF}" dt="2022-05-03T16:40:33.065" v="4099" actId="27636"/>
          <ac:spMkLst>
            <pc:docMk/>
            <pc:sldMk cId="1537468768" sldId="262"/>
            <ac:spMk id="2" creationId="{A548A0AF-2D0E-48E6-9163-740198597A06}"/>
          </ac:spMkLst>
        </pc:spChg>
        <pc:spChg chg="mod">
          <ac:chgData name="" userId="cffc1d3e1327edef" providerId="LiveId" clId="{F777EF1A-BB07-4E53-8B01-8D8158308CAF}" dt="2022-05-03T16:55:17.815" v="4268" actId="113"/>
          <ac:spMkLst>
            <pc:docMk/>
            <pc:sldMk cId="1537468768" sldId="262"/>
            <ac:spMk id="3" creationId="{DE1A8684-693C-4320-AE98-9199D0D6A265}"/>
          </ac:spMkLst>
        </pc:spChg>
      </pc:sldChg>
      <pc:sldChg chg="del">
        <pc:chgData name="" userId="cffc1d3e1327edef" providerId="LiveId" clId="{F777EF1A-BB07-4E53-8B01-8D8158308CAF}" dt="2022-05-03T16:40:45.375" v="4100" actId="2696"/>
        <pc:sldMkLst>
          <pc:docMk/>
          <pc:sldMk cId="952858831" sldId="263"/>
        </pc:sldMkLst>
      </pc:sldChg>
      <pc:sldChg chg="modSp del">
        <pc:chgData name="" userId="cffc1d3e1327edef" providerId="LiveId" clId="{F777EF1A-BB07-4E53-8B01-8D8158308CAF}" dt="2022-05-03T16:54:22.849" v="4107" actId="2696"/>
        <pc:sldMkLst>
          <pc:docMk/>
          <pc:sldMk cId="2122989808" sldId="264"/>
        </pc:sldMkLst>
        <pc:spChg chg="mod">
          <ac:chgData name="" userId="cffc1d3e1327edef" providerId="LiveId" clId="{F777EF1A-BB07-4E53-8B01-8D8158308CAF}" dt="2022-05-03T16:40:48.612" v="4101" actId="20577"/>
          <ac:spMkLst>
            <pc:docMk/>
            <pc:sldMk cId="2122989808" sldId="264"/>
            <ac:spMk id="2" creationId="{A548A0AF-2D0E-48E6-9163-740198597A06}"/>
          </ac:spMkLst>
        </pc:spChg>
      </pc:sldChg>
      <pc:sldChg chg="addSp modSp">
        <pc:chgData name="" userId="cffc1d3e1327edef" providerId="LiveId" clId="{F777EF1A-BB07-4E53-8B01-8D8158308CAF}" dt="2022-05-03T16:58:39.698" v="4681" actId="20577"/>
        <pc:sldMkLst>
          <pc:docMk/>
          <pc:sldMk cId="2189916143" sldId="265"/>
        </pc:sldMkLst>
        <pc:spChg chg="mod">
          <ac:chgData name="" userId="cffc1d3e1327edef" providerId="LiveId" clId="{F777EF1A-BB07-4E53-8B01-8D8158308CAF}" dt="2022-05-03T16:40:51.530" v="4102" actId="20577"/>
          <ac:spMkLst>
            <pc:docMk/>
            <pc:sldMk cId="2189916143" sldId="265"/>
            <ac:spMk id="2" creationId="{A548A0AF-2D0E-48E6-9163-740198597A06}"/>
          </ac:spMkLst>
        </pc:spChg>
        <pc:spChg chg="mod">
          <ac:chgData name="" userId="cffc1d3e1327edef" providerId="LiveId" clId="{F777EF1A-BB07-4E53-8B01-8D8158308CAF}" dt="2022-05-03T16:56:42.495" v="4396" actId="14100"/>
          <ac:spMkLst>
            <pc:docMk/>
            <pc:sldMk cId="2189916143" sldId="265"/>
            <ac:spMk id="3" creationId="{DE1A8684-693C-4320-AE98-9199D0D6A265}"/>
          </ac:spMkLst>
        </pc:spChg>
        <pc:spChg chg="add mod">
          <ac:chgData name="" userId="cffc1d3e1327edef" providerId="LiveId" clId="{F777EF1A-BB07-4E53-8B01-8D8158308CAF}" dt="2022-05-03T16:55:48.832" v="4282" actId="1076"/>
          <ac:spMkLst>
            <pc:docMk/>
            <pc:sldMk cId="2189916143" sldId="265"/>
            <ac:spMk id="4" creationId="{9F83EDF3-1E7B-4072-8C5B-698AFDCC7E83}"/>
          </ac:spMkLst>
        </pc:spChg>
        <pc:spChg chg="add mod">
          <ac:chgData name="" userId="cffc1d3e1327edef" providerId="LiveId" clId="{F777EF1A-BB07-4E53-8B01-8D8158308CAF}" dt="2022-05-03T16:56:33.805" v="4385" actId="571"/>
          <ac:spMkLst>
            <pc:docMk/>
            <pc:sldMk cId="2189916143" sldId="265"/>
            <ac:spMk id="5" creationId="{4EECC723-6337-4264-A213-1481B187DED4}"/>
          </ac:spMkLst>
        </pc:spChg>
        <pc:spChg chg="add mod">
          <ac:chgData name="" userId="cffc1d3e1327edef" providerId="LiveId" clId="{F777EF1A-BB07-4E53-8B01-8D8158308CAF}" dt="2022-05-03T16:56:33.805" v="4385" actId="571"/>
          <ac:spMkLst>
            <pc:docMk/>
            <pc:sldMk cId="2189916143" sldId="265"/>
            <ac:spMk id="6" creationId="{21062CEE-E8EC-495D-90D1-7FAD439CC5C4}"/>
          </ac:spMkLst>
        </pc:spChg>
        <pc:spChg chg="add mod">
          <ac:chgData name="" userId="cffc1d3e1327edef" providerId="LiveId" clId="{F777EF1A-BB07-4E53-8B01-8D8158308CAF}" dt="2022-05-03T16:58:39.698" v="4681" actId="20577"/>
          <ac:spMkLst>
            <pc:docMk/>
            <pc:sldMk cId="2189916143" sldId="265"/>
            <ac:spMk id="7" creationId="{E7287645-EC96-45EB-BFA0-25BFDDE1175F}"/>
          </ac:spMkLst>
        </pc:spChg>
        <pc:spChg chg="add mod">
          <ac:chgData name="" userId="cffc1d3e1327edef" providerId="LiveId" clId="{F777EF1A-BB07-4E53-8B01-8D8158308CAF}" dt="2022-05-03T16:56:54.333" v="4415"/>
          <ac:spMkLst>
            <pc:docMk/>
            <pc:sldMk cId="2189916143" sldId="265"/>
            <ac:spMk id="8" creationId="{082E1259-4A37-4E8E-8E1F-B271A0BE286A}"/>
          </ac:spMkLst>
        </pc:spChg>
      </pc:sldChg>
      <pc:sldChg chg="addSp modSp">
        <pc:chgData name="" userId="cffc1d3e1327edef" providerId="LiveId" clId="{F777EF1A-BB07-4E53-8B01-8D8158308CAF}" dt="2022-05-03T16:55:26.329" v="4272" actId="113"/>
        <pc:sldMkLst>
          <pc:docMk/>
          <pc:sldMk cId="3680698568" sldId="266"/>
        </pc:sldMkLst>
        <pc:spChg chg="mod">
          <ac:chgData name="" userId="cffc1d3e1327edef" providerId="LiveId" clId="{F777EF1A-BB07-4E53-8B01-8D8158308CAF}" dt="2022-05-03T16:40:55.744" v="4103" actId="20577"/>
          <ac:spMkLst>
            <pc:docMk/>
            <pc:sldMk cId="3680698568" sldId="266"/>
            <ac:spMk id="2" creationId="{A548A0AF-2D0E-48E6-9163-740198597A06}"/>
          </ac:spMkLst>
        </pc:spChg>
        <pc:spChg chg="mod">
          <ac:chgData name="" userId="cffc1d3e1327edef" providerId="LiveId" clId="{F777EF1A-BB07-4E53-8B01-8D8158308CAF}" dt="2022-05-03T16:55:26.329" v="4272" actId="113"/>
          <ac:spMkLst>
            <pc:docMk/>
            <pc:sldMk cId="3680698568" sldId="266"/>
            <ac:spMk id="3" creationId="{DE1A8684-693C-4320-AE98-9199D0D6A265}"/>
          </ac:spMkLst>
        </pc:spChg>
        <pc:spChg chg="add mod">
          <ac:chgData name="" userId="cffc1d3e1327edef" providerId="LiveId" clId="{F777EF1A-BB07-4E53-8B01-8D8158308CAF}" dt="2022-05-03T16:55:23.285" v="4269" actId="113"/>
          <ac:spMkLst>
            <pc:docMk/>
            <pc:sldMk cId="3680698568" sldId="266"/>
            <ac:spMk id="4" creationId="{C2E1365E-FBB0-43F0-8F1D-9409FAF38036}"/>
          </ac:spMkLst>
        </pc:spChg>
      </pc:sldChg>
      <pc:sldChg chg="addSp delSp modSp add del ord">
        <pc:chgData name="" userId="cffc1d3e1327edef" providerId="LiveId" clId="{F777EF1A-BB07-4E53-8B01-8D8158308CAF}" dt="2022-05-03T16:18:58.511" v="2890" actId="2696"/>
        <pc:sldMkLst>
          <pc:docMk/>
          <pc:sldMk cId="899711285" sldId="267"/>
        </pc:sldMkLst>
        <pc:spChg chg="del">
          <ac:chgData name="" userId="cffc1d3e1327edef" providerId="LiveId" clId="{F777EF1A-BB07-4E53-8B01-8D8158308CAF}" dt="2022-05-03T14:18:05.017" v="1687" actId="478"/>
          <ac:spMkLst>
            <pc:docMk/>
            <pc:sldMk cId="899711285" sldId="267"/>
            <ac:spMk id="3" creationId="{DE1A8684-693C-4320-AE98-9199D0D6A265}"/>
          </ac:spMkLst>
        </pc:spChg>
        <pc:spChg chg="mod">
          <ac:chgData name="" userId="cffc1d3e1327edef" providerId="LiveId" clId="{F777EF1A-BB07-4E53-8B01-8D8158308CAF}" dt="2022-05-03T14:17:55.900" v="1686"/>
          <ac:spMkLst>
            <pc:docMk/>
            <pc:sldMk cId="899711285" sldId="267"/>
            <ac:spMk id="4" creationId="{846B4AB5-C22B-406E-B819-87FE2073A6AC}"/>
          </ac:spMkLst>
        </pc:spChg>
        <pc:spChg chg="del">
          <ac:chgData name="" userId="cffc1d3e1327edef" providerId="LiveId" clId="{F777EF1A-BB07-4E53-8B01-8D8158308CAF}" dt="2022-05-03T14:18:14.297" v="1689" actId="478"/>
          <ac:spMkLst>
            <pc:docMk/>
            <pc:sldMk cId="899711285" sldId="267"/>
            <ac:spMk id="5" creationId="{30F903BB-76DD-4817-BE13-DB4D4773A84A}"/>
          </ac:spMkLst>
        </pc:spChg>
        <pc:spChg chg="add del mod">
          <ac:chgData name="" userId="cffc1d3e1327edef" providerId="LiveId" clId="{F777EF1A-BB07-4E53-8B01-8D8158308CAF}" dt="2022-05-03T14:18:12.480" v="1688" actId="478"/>
          <ac:spMkLst>
            <pc:docMk/>
            <pc:sldMk cId="899711285" sldId="267"/>
            <ac:spMk id="8" creationId="{1D7D4E1A-7248-451F-9160-46F85F6E0318}"/>
          </ac:spMkLst>
        </pc:spChg>
        <pc:spChg chg="add mod">
          <ac:chgData name="" userId="cffc1d3e1327edef" providerId="LiveId" clId="{F777EF1A-BB07-4E53-8B01-8D8158308CAF}" dt="2022-05-03T16:08:44.478" v="2339" actId="1076"/>
          <ac:spMkLst>
            <pc:docMk/>
            <pc:sldMk cId="899711285" sldId="267"/>
            <ac:spMk id="10" creationId="{DB79D638-EE01-47D5-806A-EE4BB2F38EBB}"/>
          </ac:spMkLst>
        </pc:spChg>
        <pc:spChg chg="add mod">
          <ac:chgData name="" userId="cffc1d3e1327edef" providerId="LiveId" clId="{F777EF1A-BB07-4E53-8B01-8D8158308CAF}" dt="2022-05-03T16:15:08.842" v="2388" actId="1076"/>
          <ac:spMkLst>
            <pc:docMk/>
            <pc:sldMk cId="899711285" sldId="267"/>
            <ac:spMk id="16" creationId="{DD1081CA-12DC-426C-A19F-759472BD6445}"/>
          </ac:spMkLst>
        </pc:spChg>
        <pc:spChg chg="add mod">
          <ac:chgData name="" userId="cffc1d3e1327edef" providerId="LiveId" clId="{F777EF1A-BB07-4E53-8B01-8D8158308CAF}" dt="2022-05-03T16:07:21.951" v="2152"/>
          <ac:spMkLst>
            <pc:docMk/>
            <pc:sldMk cId="899711285" sldId="267"/>
            <ac:spMk id="18" creationId="{7E752CD7-DBA3-4974-9F80-190CBE33A441}"/>
          </ac:spMkLst>
        </pc:spChg>
        <pc:spChg chg="add mod">
          <ac:chgData name="" userId="cffc1d3e1327edef" providerId="LiveId" clId="{F777EF1A-BB07-4E53-8B01-8D8158308CAF}" dt="2022-05-03T16:15:10.728" v="2389" actId="1076"/>
          <ac:spMkLst>
            <pc:docMk/>
            <pc:sldMk cId="899711285" sldId="267"/>
            <ac:spMk id="20" creationId="{6F330094-0824-4C3C-A0BC-4EB0469BF35B}"/>
          </ac:spMkLst>
        </pc:spChg>
        <pc:cxnChg chg="del">
          <ac:chgData name="" userId="cffc1d3e1327edef" providerId="LiveId" clId="{F777EF1A-BB07-4E53-8B01-8D8158308CAF}" dt="2022-05-03T14:18:19.351" v="1696" actId="478"/>
          <ac:cxnSpMkLst>
            <pc:docMk/>
            <pc:sldMk cId="899711285" sldId="267"/>
            <ac:cxnSpMk id="7" creationId="{4581C102-D48A-4197-83FC-3D670765C6EF}"/>
          </ac:cxnSpMkLst>
        </pc:cxnChg>
        <pc:cxnChg chg="del">
          <ac:chgData name="" userId="cffc1d3e1327edef" providerId="LiveId" clId="{F777EF1A-BB07-4E53-8B01-8D8158308CAF}" dt="2022-05-03T14:18:18.799" v="1695" actId="478"/>
          <ac:cxnSpMkLst>
            <pc:docMk/>
            <pc:sldMk cId="899711285" sldId="267"/>
            <ac:cxnSpMk id="9" creationId="{E6A50A4F-A4EB-46BF-9D20-40F4CE76C0D3}"/>
          </ac:cxnSpMkLst>
        </pc:cxnChg>
        <pc:cxnChg chg="del">
          <ac:chgData name="" userId="cffc1d3e1327edef" providerId="LiveId" clId="{F777EF1A-BB07-4E53-8B01-8D8158308CAF}" dt="2022-05-03T14:18:18.094" v="1694" actId="478"/>
          <ac:cxnSpMkLst>
            <pc:docMk/>
            <pc:sldMk cId="899711285" sldId="267"/>
            <ac:cxnSpMk id="11" creationId="{F9245669-4FE2-43AE-ACAE-869B490EC6BF}"/>
          </ac:cxnSpMkLst>
        </pc:cxnChg>
        <pc:cxnChg chg="del">
          <ac:chgData name="" userId="cffc1d3e1327edef" providerId="LiveId" clId="{F777EF1A-BB07-4E53-8B01-8D8158308CAF}" dt="2022-05-03T14:18:17.609" v="1693" actId="478"/>
          <ac:cxnSpMkLst>
            <pc:docMk/>
            <pc:sldMk cId="899711285" sldId="267"/>
            <ac:cxnSpMk id="13" creationId="{5FB395FB-A1F4-4F5C-9573-7752EA529748}"/>
          </ac:cxnSpMkLst>
        </pc:cxnChg>
        <pc:cxnChg chg="del">
          <ac:chgData name="" userId="cffc1d3e1327edef" providerId="LiveId" clId="{F777EF1A-BB07-4E53-8B01-8D8158308CAF}" dt="2022-05-03T14:18:16.914" v="1692" actId="478"/>
          <ac:cxnSpMkLst>
            <pc:docMk/>
            <pc:sldMk cId="899711285" sldId="267"/>
            <ac:cxnSpMk id="15" creationId="{CC606040-07C8-484C-BBBA-3C6E27B20FC7}"/>
          </ac:cxnSpMkLst>
        </pc:cxnChg>
        <pc:cxnChg chg="del">
          <ac:chgData name="" userId="cffc1d3e1327edef" providerId="LiveId" clId="{F777EF1A-BB07-4E53-8B01-8D8158308CAF}" dt="2022-05-03T14:18:16.403" v="1691" actId="478"/>
          <ac:cxnSpMkLst>
            <pc:docMk/>
            <pc:sldMk cId="899711285" sldId="267"/>
            <ac:cxnSpMk id="17" creationId="{1DF8D7E5-7FFC-4035-B536-25B7949CDE92}"/>
          </ac:cxnSpMkLst>
        </pc:cxnChg>
        <pc:cxnChg chg="del">
          <ac:chgData name="" userId="cffc1d3e1327edef" providerId="LiveId" clId="{F777EF1A-BB07-4E53-8B01-8D8158308CAF}" dt="2022-05-03T14:18:15.861" v="1690" actId="478"/>
          <ac:cxnSpMkLst>
            <pc:docMk/>
            <pc:sldMk cId="899711285" sldId="267"/>
            <ac:cxnSpMk id="19" creationId="{D13D8E9C-5AA1-4719-BE57-539F2C5B07E7}"/>
          </ac:cxnSpMkLst>
        </pc:cxnChg>
      </pc:sldChg>
      <pc:sldChg chg="addSp delSp modSp add ord">
        <pc:chgData name="" userId="cffc1d3e1327edef" providerId="LiveId" clId="{F777EF1A-BB07-4E53-8B01-8D8158308CAF}" dt="2022-05-03T16:23:10.760" v="3226" actId="478"/>
        <pc:sldMkLst>
          <pc:docMk/>
          <pc:sldMk cId="2233195519" sldId="268"/>
        </pc:sldMkLst>
        <pc:spChg chg="del">
          <ac:chgData name="" userId="cffc1d3e1327edef" providerId="LiveId" clId="{F777EF1A-BB07-4E53-8B01-8D8158308CAF}" dt="2022-05-03T16:04:38.641" v="2121" actId="478"/>
          <ac:spMkLst>
            <pc:docMk/>
            <pc:sldMk cId="2233195519" sldId="268"/>
            <ac:spMk id="3" creationId="{DE1A8684-693C-4320-AE98-9199D0D6A265}"/>
          </ac:spMkLst>
        </pc:spChg>
        <pc:spChg chg="add del mod">
          <ac:chgData name="" userId="cffc1d3e1327edef" providerId="LiveId" clId="{F777EF1A-BB07-4E53-8B01-8D8158308CAF}" dt="2022-05-03T16:23:07.451" v="3225" actId="113"/>
          <ac:spMkLst>
            <pc:docMk/>
            <pc:sldMk cId="2233195519" sldId="268"/>
            <ac:spMk id="4" creationId="{F18EDBA4-C52A-4847-B621-BB6B423B7BB8}"/>
          </ac:spMkLst>
        </pc:spChg>
        <pc:spChg chg="add del mod">
          <ac:chgData name="" userId="cffc1d3e1327edef" providerId="LiveId" clId="{F777EF1A-BB07-4E53-8B01-8D8158308CAF}" dt="2022-05-03T16:05:07.741" v="2122"/>
          <ac:spMkLst>
            <pc:docMk/>
            <pc:sldMk cId="2233195519" sldId="268"/>
            <ac:spMk id="6" creationId="{943BF782-13E6-4AC3-94BA-C201427A82F1}"/>
          </ac:spMkLst>
        </pc:spChg>
        <pc:spChg chg="add del mod">
          <ac:chgData name="" userId="cffc1d3e1327edef" providerId="LiveId" clId="{F777EF1A-BB07-4E53-8B01-8D8158308CAF}" dt="2022-05-03T16:15:54.521" v="2421"/>
          <ac:spMkLst>
            <pc:docMk/>
            <pc:sldMk cId="2233195519" sldId="268"/>
            <ac:spMk id="8" creationId="{AF35E8C4-F5D8-47F1-8330-C204BBC99C8D}"/>
          </ac:spMkLst>
        </pc:spChg>
        <pc:spChg chg="add del mod">
          <ac:chgData name="" userId="cffc1d3e1327edef" providerId="LiveId" clId="{F777EF1A-BB07-4E53-8B01-8D8158308CAF}" dt="2022-05-03T16:23:10.760" v="3226" actId="478"/>
          <ac:spMkLst>
            <pc:docMk/>
            <pc:sldMk cId="2233195519" sldId="268"/>
            <ac:spMk id="9" creationId="{AD41E11A-EC57-4D0E-BB78-C902248791F2}"/>
          </ac:spMkLst>
        </pc:spChg>
        <pc:picChg chg="add mod">
          <ac:chgData name="" userId="cffc1d3e1327edef" providerId="LiveId" clId="{F777EF1A-BB07-4E53-8B01-8D8158308CAF}" dt="2022-05-03T16:15:54.302" v="2419" actId="1076"/>
          <ac:picMkLst>
            <pc:docMk/>
            <pc:sldMk cId="2233195519" sldId="268"/>
            <ac:picMk id="7" creationId="{3DE79BD6-0E4F-4C07-9866-B440379CE46B}"/>
          </ac:picMkLst>
        </pc:picChg>
      </pc:sldChg>
      <pc:sldChg chg="addSp delSp modSp add">
        <pc:chgData name="" userId="cffc1d3e1327edef" providerId="LiveId" clId="{F777EF1A-BB07-4E53-8B01-8D8158308CAF}" dt="2022-05-03T16:22:59.817" v="3223" actId="113"/>
        <pc:sldMkLst>
          <pc:docMk/>
          <pc:sldMk cId="2721909332" sldId="269"/>
        </pc:sldMkLst>
        <pc:spChg chg="mod">
          <ac:chgData name="" userId="cffc1d3e1327edef" providerId="LiveId" clId="{F777EF1A-BB07-4E53-8B01-8D8158308CAF}" dt="2022-05-03T16:22:58.146" v="3222" actId="114"/>
          <ac:spMkLst>
            <pc:docMk/>
            <pc:sldMk cId="2721909332" sldId="269"/>
            <ac:spMk id="4" creationId="{F18EDBA4-C52A-4847-B621-BB6B423B7BB8}"/>
          </ac:spMkLst>
        </pc:spChg>
        <pc:spChg chg="add del mod">
          <ac:chgData name="" userId="cffc1d3e1327edef" providerId="LiveId" clId="{F777EF1A-BB07-4E53-8B01-8D8158308CAF}" dt="2022-05-03T16:16:01.819" v="2426" actId="478"/>
          <ac:spMkLst>
            <pc:docMk/>
            <pc:sldMk cId="2721909332" sldId="269"/>
            <ac:spMk id="5" creationId="{52591E72-D001-4B05-8E18-2940E9E85826}"/>
          </ac:spMkLst>
        </pc:spChg>
        <pc:spChg chg="add mod">
          <ac:chgData name="" userId="cffc1d3e1327edef" providerId="LiveId" clId="{F777EF1A-BB07-4E53-8B01-8D8158308CAF}" dt="2022-05-03T16:22:59.817" v="3223" actId="113"/>
          <ac:spMkLst>
            <pc:docMk/>
            <pc:sldMk cId="2721909332" sldId="269"/>
            <ac:spMk id="8" creationId="{E4BAA950-9278-41DD-B1FB-4BFE6F1F8E02}"/>
          </ac:spMkLst>
        </pc:spChg>
        <pc:spChg chg="mod">
          <ac:chgData name="" userId="cffc1d3e1327edef" providerId="LiveId" clId="{F777EF1A-BB07-4E53-8B01-8D8158308CAF}" dt="2022-05-03T16:17:52.124" v="2731" actId="20577"/>
          <ac:spMkLst>
            <pc:docMk/>
            <pc:sldMk cId="2721909332" sldId="269"/>
            <ac:spMk id="9" creationId="{AD41E11A-EC57-4D0E-BB78-C902248791F2}"/>
          </ac:spMkLst>
        </pc:spChg>
        <pc:spChg chg="add mod">
          <ac:chgData name="" userId="cffc1d3e1327edef" providerId="LiveId" clId="{F777EF1A-BB07-4E53-8B01-8D8158308CAF}" dt="2022-05-03T16:18:25.789" v="2881"/>
          <ac:spMkLst>
            <pc:docMk/>
            <pc:sldMk cId="2721909332" sldId="269"/>
            <ac:spMk id="10" creationId="{FDB290FC-FC82-4098-9F9B-C50E3C8B4853}"/>
          </ac:spMkLst>
        </pc:spChg>
        <pc:picChg chg="del">
          <ac:chgData name="" userId="cffc1d3e1327edef" providerId="LiveId" clId="{F777EF1A-BB07-4E53-8B01-8D8158308CAF}" dt="2022-05-03T16:16:00.701" v="2425" actId="478"/>
          <ac:picMkLst>
            <pc:docMk/>
            <pc:sldMk cId="2721909332" sldId="269"/>
            <ac:picMk id="7" creationId="{3DE79BD6-0E4F-4C07-9866-B440379CE46B}"/>
          </ac:picMkLst>
        </pc:picChg>
      </pc:sldChg>
      <pc:sldChg chg="addSp modSp add">
        <pc:chgData name="" userId="cffc1d3e1327edef" providerId="LiveId" clId="{F777EF1A-BB07-4E53-8B01-8D8158308CAF}" dt="2022-05-03T16:35:26.363" v="4067" actId="1076"/>
        <pc:sldMkLst>
          <pc:docMk/>
          <pc:sldMk cId="2301717418" sldId="270"/>
        </pc:sldMkLst>
        <pc:spChg chg="mod">
          <ac:chgData name="" userId="cffc1d3e1327edef" providerId="LiveId" clId="{F777EF1A-BB07-4E53-8B01-8D8158308CAF}" dt="2022-05-03T16:20:04.184" v="3182" actId="20577"/>
          <ac:spMkLst>
            <pc:docMk/>
            <pc:sldMk cId="2301717418" sldId="270"/>
            <ac:spMk id="2" creationId="{A548A0AF-2D0E-48E6-9163-740198597A06}"/>
          </ac:spMkLst>
        </pc:spChg>
        <pc:spChg chg="add mod">
          <ac:chgData name="" userId="cffc1d3e1327edef" providerId="LiveId" clId="{F777EF1A-BB07-4E53-8B01-8D8158308CAF}" dt="2022-05-03T16:35:26.363" v="4067" actId="1076"/>
          <ac:spMkLst>
            <pc:docMk/>
            <pc:sldMk cId="2301717418" sldId="270"/>
            <ac:spMk id="3" creationId="{5099F5E5-55A6-4A05-8F68-132A1777DC06}"/>
          </ac:spMkLst>
        </pc:spChg>
        <pc:spChg chg="mod">
          <ac:chgData name="" userId="cffc1d3e1327edef" providerId="LiveId" clId="{F777EF1A-BB07-4E53-8B01-8D8158308CAF}" dt="2022-05-03T16:35:26.363" v="4067" actId="1076"/>
          <ac:spMkLst>
            <pc:docMk/>
            <pc:sldMk cId="2301717418" sldId="270"/>
            <ac:spMk id="4" creationId="{846B4AB5-C22B-406E-B819-87FE2073A6AC}"/>
          </ac:spMkLst>
        </pc:spChg>
        <pc:spChg chg="mod">
          <ac:chgData name="" userId="cffc1d3e1327edef" providerId="LiveId" clId="{F777EF1A-BB07-4E53-8B01-8D8158308CAF}" dt="2022-05-03T16:35:26.363" v="4067" actId="1076"/>
          <ac:spMkLst>
            <pc:docMk/>
            <pc:sldMk cId="2301717418" sldId="270"/>
            <ac:spMk id="16" creationId="{DD1081CA-12DC-426C-A19F-759472BD6445}"/>
          </ac:spMkLst>
        </pc:spChg>
        <pc:spChg chg="mod">
          <ac:chgData name="" userId="cffc1d3e1327edef" providerId="LiveId" clId="{F777EF1A-BB07-4E53-8B01-8D8158308CAF}" dt="2022-05-03T16:35:26.363" v="4067" actId="1076"/>
          <ac:spMkLst>
            <pc:docMk/>
            <pc:sldMk cId="2301717418" sldId="270"/>
            <ac:spMk id="18" creationId="{7E752CD7-DBA3-4974-9F80-190CBE33A441}"/>
          </ac:spMkLst>
        </pc:spChg>
        <pc:spChg chg="mod">
          <ac:chgData name="" userId="cffc1d3e1327edef" providerId="LiveId" clId="{F777EF1A-BB07-4E53-8B01-8D8158308CAF}" dt="2022-05-03T16:35:26.363" v="4067" actId="1076"/>
          <ac:spMkLst>
            <pc:docMk/>
            <pc:sldMk cId="2301717418" sldId="270"/>
            <ac:spMk id="20" creationId="{6F330094-0824-4C3C-A0BC-4EB0469BF35B}"/>
          </ac:spMkLst>
        </pc:spChg>
      </pc:sldChg>
      <pc:sldChg chg="add del">
        <pc:chgData name="" userId="cffc1d3e1327edef" providerId="LiveId" clId="{F777EF1A-BB07-4E53-8B01-8D8158308CAF}" dt="2022-05-03T16:18:43.648" v="2886"/>
        <pc:sldMkLst>
          <pc:docMk/>
          <pc:sldMk cId="2528613941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9D25-AC6C-4AA8-9EB0-F6FE1F13F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2237C-6EDD-4B61-997A-6992F880A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CE7F1-F9C5-4632-8428-68A4C57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60A0-5E19-4C1F-84F8-99329A62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AC8D0-C905-408E-8F1B-4C72FBC7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7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F7FA5-1DE5-496C-82F9-03754002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F88E6-8F1A-446C-BE7C-A8D92E272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E6A9B-65DD-4359-A972-4B7CE728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6489B-F6B0-4FE7-B5AC-9E750BF9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58CD1-4BBC-436C-B268-75CAE141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A5CE4-1A9D-4FA4-923F-B6A0A46F2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AB6DF-C673-4834-9E76-4D777E9A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3240B-674E-4A98-B943-433CCADE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8DECC-C2F6-4BEF-8552-EADCFAC5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DB00E-9C83-4A22-A58A-E8608465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5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58C4B-CF92-4BCD-9B60-7F0D0842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7A2CE-8819-4BCA-88ED-6240695A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7829D-7557-4D23-92B7-02941CBE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3113F-14C7-46C4-AF7B-C1E29E95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73330-4499-4A0F-B52F-8AB74C0F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DBA56-004C-47DC-9396-FBBB7AC1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4616-C28C-4EC4-8CCD-321846A2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4C20F-8976-41A4-A33B-F12D2717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0E118-2D1E-448F-90F7-AADACF6D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8294B-B578-4C62-A4B3-63B21FFB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2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E36CF-E72A-4F15-88DB-F84EB9BC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E399B-FB3E-4999-81C9-CAE45CA22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A4330-CFAF-4AC4-B8FA-CAC17B1A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35551-EE89-46F4-877A-C6529635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91659-AD3C-468E-903B-A767AFF3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6F7E8-6665-47A8-9984-5222A5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9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9CEBD-5EA7-4125-A59F-8772A1A3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A2D92-3CDE-40D3-A5F5-27763102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1D073-F076-453F-86AD-19349A8A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D71C99-346D-4209-BF5C-2D8BCD03D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9695A-F7ED-420B-9F53-4CA8262FC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18C431-7620-413A-9AB9-11D2172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98862E-39E0-419C-97B8-47AAF5AF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E385C4-9805-4F70-A403-05AE8F5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4F6F0-00BD-41CD-A988-4319152B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97CB5-DDA9-4302-9595-EEB6BB9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FE5CA-D71E-4C0F-A25E-85A4B9C5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550A6-E48C-469C-8FEB-11E7350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9A8C8-75B2-4147-B926-751221FE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73DBD8-A5C0-4BA8-BD9E-79D99946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E6D7F-D636-4EA8-9B17-699556C4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C08CC-123A-494D-8ED9-F31C0154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C5CB3-1CF8-4FC3-9BD4-47E6EE0B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543B3-B9EA-4DFE-9DAE-7D5CED19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CBAEA-CE9F-4AD2-85CA-3839D1E4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DFD08-C62F-4316-ACF6-A25A2AFA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88301-C9B7-40E5-94E6-F192FBAF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EB722-9717-45F3-A767-6EEFAB29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01CDD-BA1A-4D2B-B9FD-8741E7190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98FE7-8BBF-4DDF-B6D3-EFBC4498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BDE2B-F013-4C0B-A2D4-6E01A13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413F8-6243-4E7E-82B6-AB504338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CCAA7-1B4A-4FE6-93AA-2C4B0CBD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83F73-9533-42F5-B311-7DA21910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7A0B3-B1C7-427A-B1A5-F4CACE57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90D29-AEBB-4208-AD8F-649D1F4D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691B1-9555-45CF-A6AF-D05FBA5EEA1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60683-2FF7-425F-9896-07AAB46A9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BD66B-10FA-41DC-BF22-48534EAD4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358C-4D0A-47A9-9051-95D166603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49AD-0AD0-4E9F-8300-709D28D9D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UNIX </a:t>
            </a:r>
            <a:r>
              <a:rPr lang="ko-KR" altLang="en-US" dirty="0"/>
              <a:t>시스템의 개요</a:t>
            </a:r>
          </a:p>
        </p:txBody>
      </p:sp>
    </p:spTree>
    <p:extLst>
      <p:ext uri="{BB962C8B-B14F-4D97-AF65-F5344CB8AC3E}">
        <p14:creationId xmlns:p14="http://schemas.microsoft.com/office/powerpoint/2010/main" val="32081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1-7 </a:t>
            </a:r>
            <a:r>
              <a:rPr lang="ko-KR" altLang="en-US" sz="2000" dirty="0"/>
              <a:t>신호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A8684-693C-4320-AE98-9199D0D6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어떠한 조건이 발생했음을 프로세스에게 알려주는 메커니즘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3EDF3-1E7B-4072-8C5B-698AFDCC7E83}"/>
              </a:ext>
            </a:extLst>
          </p:cNvPr>
          <p:cNvSpPr txBox="1"/>
          <p:nvPr/>
        </p:nvSpPr>
        <p:spPr>
          <a:xfrm>
            <a:off x="838200" y="1426345"/>
            <a:ext cx="32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7287645-EC96-45EB-BFA0-25BFDDE1175F}"/>
              </a:ext>
            </a:extLst>
          </p:cNvPr>
          <p:cNvSpPr txBox="1">
            <a:spLocks/>
          </p:cNvSpPr>
          <p:nvPr/>
        </p:nvSpPr>
        <p:spPr>
          <a:xfrm>
            <a:off x="838200" y="3345227"/>
            <a:ext cx="10515600" cy="31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현재 실행 중인 프로세스의 실행을 가로채는 터미널 키 사용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-</a:t>
            </a:r>
            <a:r>
              <a:rPr lang="ko-KR" altLang="en-US" sz="2000" dirty="0"/>
              <a:t>가로채기 키</a:t>
            </a:r>
            <a:r>
              <a:rPr lang="en-US" altLang="ko-KR" sz="2000" dirty="0"/>
              <a:t>(interrupt key) : DELETE, Ctrl-C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-</a:t>
            </a:r>
            <a:r>
              <a:rPr lang="ko-KR" altLang="en-US" sz="2000" dirty="0"/>
              <a:t>중지 키</a:t>
            </a:r>
            <a:r>
              <a:rPr lang="en-US" altLang="ko-KR" sz="2000" dirty="0"/>
              <a:t>(quit key) : Ctrl-/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-kill </a:t>
            </a:r>
            <a:r>
              <a:rPr lang="ko-KR" altLang="en-US" sz="2000" dirty="0"/>
              <a:t>함수를 호출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1259-4A37-4E8E-8E1F-B271A0BE286A}"/>
              </a:ext>
            </a:extLst>
          </p:cNvPr>
          <p:cNvSpPr txBox="1"/>
          <p:nvPr/>
        </p:nvSpPr>
        <p:spPr>
          <a:xfrm>
            <a:off x="838200" y="2912595"/>
            <a:ext cx="32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신호 발생 조건</a:t>
            </a:r>
          </a:p>
        </p:txBody>
      </p:sp>
    </p:spTree>
    <p:extLst>
      <p:ext uri="{BB962C8B-B14F-4D97-AF65-F5344CB8AC3E}">
        <p14:creationId xmlns:p14="http://schemas.microsoft.com/office/powerpoint/2010/main" val="218991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1-8 </a:t>
            </a:r>
            <a:r>
              <a:rPr lang="ko-KR" altLang="en-US" sz="2000" dirty="0"/>
              <a:t>시간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A8684-693C-4320-AE98-9199D0D6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1.</a:t>
            </a:r>
            <a:r>
              <a:rPr lang="ko-KR" altLang="en-US" sz="2000" b="1" dirty="0"/>
              <a:t>달력시간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협정세계시 기준 </a:t>
            </a:r>
            <a:r>
              <a:rPr lang="en-US" altLang="ko-KR" sz="2000" dirty="0"/>
              <a:t>1970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</a:t>
            </a:r>
            <a:r>
              <a:rPr lang="en-US" altLang="ko-KR" sz="2000" dirty="0"/>
              <a:t>00:00:00</a:t>
            </a:r>
            <a:r>
              <a:rPr lang="ko-KR" altLang="en-US" sz="2000" dirty="0"/>
              <a:t>을 기준으로 삼고 그로부터 흐른 초들의 개수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기본 시스템 자료 형식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time_t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2.</a:t>
            </a:r>
            <a:r>
              <a:rPr lang="ko-KR" altLang="en-US" sz="2000" b="1" dirty="0"/>
              <a:t>프로세스 시간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프로세스가 중앙처리장치 자원들을 사용한 시간을 측정한 값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err="1"/>
              <a:t>클록</a:t>
            </a:r>
            <a:r>
              <a:rPr lang="ko-KR" altLang="en-US" sz="2000" dirty="0"/>
              <a:t> 시간 </a:t>
            </a:r>
            <a:r>
              <a:rPr lang="en-US" altLang="ko-KR" sz="2000" dirty="0"/>
              <a:t>,</a:t>
            </a:r>
            <a:r>
              <a:rPr lang="ko-KR" altLang="en-US" sz="2000" dirty="0"/>
              <a:t>사용자 </a:t>
            </a:r>
            <a:r>
              <a:rPr lang="en-US" altLang="ko-KR" sz="2000" dirty="0" err="1"/>
              <a:t>cpu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</a:t>
            </a:r>
            <a:r>
              <a:rPr lang="en-US" altLang="ko-KR" sz="2000" dirty="0" err="1"/>
              <a:t>cpu</a:t>
            </a:r>
            <a:r>
              <a:rPr lang="ko-KR" altLang="en-US" sz="2000" dirty="0"/>
              <a:t>시간 값 세 가지 시간 값들을 관리함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기본 시스템 자료 형식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clock_t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1365E-FBB0-43F0-8F1D-9409FAF38036}"/>
              </a:ext>
            </a:extLst>
          </p:cNvPr>
          <p:cNvSpPr txBox="1"/>
          <p:nvPr/>
        </p:nvSpPr>
        <p:spPr>
          <a:xfrm>
            <a:off x="838200" y="1208015"/>
            <a:ext cx="35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UNIX </a:t>
            </a:r>
            <a:r>
              <a:rPr lang="ko-KR" altLang="en-US" b="1" dirty="0"/>
              <a:t>시스템들의 시간 값</a:t>
            </a:r>
          </a:p>
        </p:txBody>
      </p:sp>
    </p:spTree>
    <p:extLst>
      <p:ext uri="{BB962C8B-B14F-4D97-AF65-F5344CB8AC3E}">
        <p14:creationId xmlns:p14="http://schemas.microsoft.com/office/powerpoint/2010/main" val="368069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1-1. </a:t>
            </a:r>
            <a:r>
              <a:rPr lang="ko-KR" altLang="en-US" sz="2000" dirty="0"/>
              <a:t>소개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3F285CB-0A45-4E63-BDB8-76CB057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UNIX </a:t>
            </a:r>
            <a:r>
              <a:rPr lang="ko-KR" altLang="en-US" sz="2000" b="1" dirty="0"/>
              <a:t>시스템에 대해 간략히 설명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유닉스</a:t>
            </a:r>
            <a:r>
              <a:rPr lang="en-US" altLang="ko-KR" sz="2000" dirty="0"/>
              <a:t>(Unix)</a:t>
            </a:r>
            <a:r>
              <a:rPr lang="ko-KR" altLang="en-US" sz="2000" dirty="0"/>
              <a:t>는 교육 및 연구 기관에서 즐겨 사용되는 범용 다중 사용자 방식의 대화식</a:t>
            </a:r>
            <a:r>
              <a:rPr lang="en-US" altLang="ko-KR" sz="2000" dirty="0"/>
              <a:t>, </a:t>
            </a:r>
            <a:r>
              <a:rPr lang="ko-KR" altLang="en-US" sz="2000" dirty="0"/>
              <a:t>시분할처리 시스템용 운영체제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-1970</a:t>
            </a:r>
            <a:r>
              <a:rPr lang="ko-KR" altLang="en-US" sz="2000" dirty="0"/>
              <a:t>년대 초반 벨 연구소 직원인 켄 톰슨</a:t>
            </a:r>
            <a:r>
              <a:rPr lang="en-US" altLang="ko-KR" sz="2000" dirty="0"/>
              <a:t>, </a:t>
            </a:r>
            <a:r>
              <a:rPr lang="ko-KR" altLang="en-US" sz="2000" dirty="0" err="1"/>
              <a:t>데니스</a:t>
            </a:r>
            <a:r>
              <a:rPr lang="ko-KR" altLang="en-US" sz="2000" dirty="0"/>
              <a:t> 리치 등이 소형 컴퓨터용으로 처음 개발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오늘날의 유닉스 시스템은 여러 회사들과 비영리 단체들이 이 커널로 활용하여 다양한 운영체제를 개발</a:t>
            </a:r>
          </a:p>
        </p:txBody>
      </p:sp>
    </p:spTree>
    <p:extLst>
      <p:ext uri="{BB962C8B-B14F-4D97-AF65-F5344CB8AC3E}">
        <p14:creationId xmlns:p14="http://schemas.microsoft.com/office/powerpoint/2010/main" val="42225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1-2 UNIX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A8684-693C-4320-AE98-9199D0D6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1. </a:t>
            </a:r>
            <a:r>
              <a:rPr lang="ko-KR" altLang="en-US" sz="2000" dirty="0"/>
              <a:t>시분할 시스템</a:t>
            </a:r>
            <a:r>
              <a:rPr lang="en-US" altLang="ko-KR" sz="2000" dirty="0"/>
              <a:t>(Time Sharing System)</a:t>
            </a:r>
            <a:r>
              <a:rPr lang="ko-KR" altLang="en-US" sz="2000" dirty="0"/>
              <a:t>을 위해 설계된 대화식 운영체제로</a:t>
            </a:r>
            <a:r>
              <a:rPr lang="en-US" altLang="ko-KR" sz="2000" dirty="0"/>
              <a:t>, </a:t>
            </a:r>
            <a:r>
              <a:rPr lang="ko-KR" altLang="en-US" sz="2000" dirty="0"/>
              <a:t>소스가 공개된 개방형 시스템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2.</a:t>
            </a:r>
            <a:r>
              <a:rPr lang="ko-KR" altLang="en-US" sz="2000" dirty="0"/>
              <a:t> 대부분 </a:t>
            </a:r>
            <a:r>
              <a:rPr lang="en-US" altLang="ko-KR" sz="2000" dirty="0"/>
              <a:t>C</a:t>
            </a:r>
            <a:r>
              <a:rPr lang="ko-KR" altLang="en-US" sz="2000" dirty="0"/>
              <a:t>언어로 작성되어 있어 이식성이 높으며 장치</a:t>
            </a:r>
            <a:r>
              <a:rPr lang="en-US" altLang="ko-KR" sz="2000" dirty="0"/>
              <a:t>, </a:t>
            </a:r>
            <a:r>
              <a:rPr lang="ko-KR" altLang="en-US" sz="2000" dirty="0"/>
              <a:t>프로세스 간의 호환성이 높음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3. </a:t>
            </a:r>
            <a:r>
              <a:rPr lang="ko-KR" altLang="en-US" sz="2000" dirty="0"/>
              <a:t>크기가 작고 이해하기가 쉬움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4. </a:t>
            </a:r>
            <a:r>
              <a:rPr lang="ko-KR" altLang="en-US" sz="2000" dirty="0"/>
              <a:t>다중 사용자</a:t>
            </a:r>
            <a:r>
              <a:rPr lang="en-US" altLang="ko-KR" sz="2000" dirty="0"/>
              <a:t>, </a:t>
            </a:r>
            <a:r>
              <a:rPr lang="ko-KR" altLang="en-US" sz="2000" dirty="0"/>
              <a:t>다중 작업을 지원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5. </a:t>
            </a:r>
            <a:r>
              <a:rPr lang="ko-KR" altLang="en-US" sz="2000" dirty="0"/>
              <a:t>많은 네트워킹 기능을 제공하므로 통신망 관리용 운영체제로 적합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6. </a:t>
            </a:r>
            <a:r>
              <a:rPr lang="ko-KR" altLang="en-US" sz="2000" dirty="0"/>
              <a:t>트리구조의 파일 시스템을 가지고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7. </a:t>
            </a:r>
            <a:r>
              <a:rPr lang="ko-KR" altLang="en-US" sz="2000" dirty="0"/>
              <a:t>전문적인 프로그램 개발에 용이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8. </a:t>
            </a:r>
            <a:r>
              <a:rPr lang="ko-KR" altLang="en-US" sz="2000" dirty="0"/>
              <a:t>다양한 유틸리티 프로그램들이 존재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EDBA4-C52A-4847-B621-BB6B423B7BB8}"/>
              </a:ext>
            </a:extLst>
          </p:cNvPr>
          <p:cNvSpPr txBox="1"/>
          <p:nvPr/>
        </p:nvSpPr>
        <p:spPr>
          <a:xfrm>
            <a:off x="838200" y="1300294"/>
            <a:ext cx="250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UNIX </a:t>
            </a:r>
            <a:r>
              <a:rPr lang="ko-KR" altLang="en-US" sz="2000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72726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1-2 UNIX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EDBA4-C52A-4847-B621-BB6B423B7BB8}"/>
              </a:ext>
            </a:extLst>
          </p:cNvPr>
          <p:cNvSpPr txBox="1"/>
          <p:nvPr/>
        </p:nvSpPr>
        <p:spPr>
          <a:xfrm>
            <a:off x="838200" y="1300294"/>
            <a:ext cx="250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UNIX </a:t>
            </a:r>
            <a:r>
              <a:rPr lang="ko-KR" altLang="en-US" sz="2000" b="1" dirty="0"/>
              <a:t>시스템 구성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DE79BD6-0E4F-4C07-9866-B440379CE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927" y="2111884"/>
            <a:ext cx="66960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9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1-2 UNIX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EDBA4-C52A-4847-B621-BB6B423B7BB8}"/>
              </a:ext>
            </a:extLst>
          </p:cNvPr>
          <p:cNvSpPr txBox="1"/>
          <p:nvPr/>
        </p:nvSpPr>
        <p:spPr>
          <a:xfrm>
            <a:off x="838200" y="1300294"/>
            <a:ext cx="250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Kernel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1E11A-EC57-4D0E-BB78-C902248791F2}"/>
              </a:ext>
            </a:extLst>
          </p:cNvPr>
          <p:cNvSpPr txBox="1"/>
          <p:nvPr/>
        </p:nvSpPr>
        <p:spPr>
          <a:xfrm>
            <a:off x="838200" y="1884962"/>
            <a:ext cx="1104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운영체제의 일부분으로 운영체제의 핵심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커널은 컴퓨터 부팅 시 메모리에 적재되며 시스템이 꺼질 때 까지 실행</a:t>
            </a:r>
            <a:endParaRPr lang="en-US" altLang="ko-KR" dirty="0"/>
          </a:p>
          <a:p>
            <a:r>
              <a:rPr lang="en-US" altLang="ko-KR" dirty="0"/>
              <a:t>-System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 인터페이스를 통해 커널을 사용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AA950-9278-41DD-B1FB-4BFE6F1F8E02}"/>
              </a:ext>
            </a:extLst>
          </p:cNvPr>
          <p:cNvSpPr txBox="1"/>
          <p:nvPr/>
        </p:nvSpPr>
        <p:spPr>
          <a:xfrm>
            <a:off x="838200" y="3649599"/>
            <a:ext cx="250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Kernel</a:t>
            </a:r>
            <a:r>
              <a:rPr lang="ko-KR" altLang="en-US" sz="2000" b="1" dirty="0"/>
              <a:t>의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290FC-FC82-4098-9F9B-C50E3C8B4853}"/>
              </a:ext>
            </a:extLst>
          </p:cNvPr>
          <p:cNvSpPr txBox="1"/>
          <p:nvPr/>
        </p:nvSpPr>
        <p:spPr>
          <a:xfrm>
            <a:off x="838200" y="4234267"/>
            <a:ext cx="1104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메모리 관리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프로세스 관리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파일관리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입출력관리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프로세스간 상호 통신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90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1-3 UNIX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B4AB5-C22B-406E-B819-87FE2073A6AC}"/>
              </a:ext>
            </a:extLst>
          </p:cNvPr>
          <p:cNvSpPr txBox="1"/>
          <p:nvPr/>
        </p:nvSpPr>
        <p:spPr>
          <a:xfrm>
            <a:off x="838201" y="1216608"/>
            <a:ext cx="183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셸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081CA-12DC-426C-A19F-759472BD6445}"/>
              </a:ext>
            </a:extLst>
          </p:cNvPr>
          <p:cNvSpPr txBox="1"/>
          <p:nvPr/>
        </p:nvSpPr>
        <p:spPr>
          <a:xfrm>
            <a:off x="838201" y="1698380"/>
            <a:ext cx="1100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사용자가 처음 로그인 성공하면 커널이 최초로 사용자에게 할당해주는 프로그램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쉘은 운영체제의 커널과 사용자 사이의 인터페이스 역할</a:t>
            </a:r>
            <a:endParaRPr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52CD7-DBA3-4974-9F80-190CBE33A441}"/>
              </a:ext>
            </a:extLst>
          </p:cNvPr>
          <p:cNvSpPr txBox="1"/>
          <p:nvPr/>
        </p:nvSpPr>
        <p:spPr>
          <a:xfrm>
            <a:off x="846589" y="2681600"/>
            <a:ext cx="183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셸의 종류</a:t>
            </a:r>
            <a:endParaRPr lang="en-US" altLang="ko-K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30094-0824-4C3C-A0BC-4EB0469BF35B}"/>
              </a:ext>
            </a:extLst>
          </p:cNvPr>
          <p:cNvSpPr txBox="1"/>
          <p:nvPr/>
        </p:nvSpPr>
        <p:spPr>
          <a:xfrm>
            <a:off x="838200" y="3287629"/>
            <a:ext cx="11007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-Bourne shell, </a:t>
            </a:r>
            <a:r>
              <a:rPr lang="en-US" altLang="ko-KR" sz="2000" dirty="0" err="1"/>
              <a:t>korn</a:t>
            </a:r>
            <a:r>
              <a:rPr lang="en-US" altLang="ko-KR" sz="2000" dirty="0"/>
              <a:t> shell, </a:t>
            </a:r>
            <a:r>
              <a:rPr lang="en-US" altLang="ko-KR" sz="2000" dirty="0" err="1"/>
              <a:t>cShell</a:t>
            </a:r>
            <a:r>
              <a:rPr lang="ko-KR" altLang="en-US" sz="2000" dirty="0"/>
              <a:t> 등이 존재</a:t>
            </a:r>
            <a:endParaRPr lang="en-US" altLang="ko-KR" sz="2000" dirty="0"/>
          </a:p>
          <a:p>
            <a:r>
              <a:rPr lang="en-US" altLang="ko-KR" sz="2000" dirty="0"/>
              <a:t>-Bourne shell, </a:t>
            </a:r>
            <a:r>
              <a:rPr lang="en-US" altLang="ko-KR" sz="2000" dirty="0" err="1"/>
              <a:t>korn</a:t>
            </a:r>
            <a:r>
              <a:rPr lang="en-US" altLang="ko-KR" sz="2000" dirty="0"/>
              <a:t> shell</a:t>
            </a:r>
            <a:r>
              <a:rPr lang="ko-KR" altLang="en-US" sz="2000" dirty="0"/>
              <a:t>의 프롬프트 </a:t>
            </a:r>
            <a:r>
              <a:rPr lang="en-US" altLang="ko-KR" sz="2000" dirty="0"/>
              <a:t>:$</a:t>
            </a:r>
          </a:p>
          <a:p>
            <a:r>
              <a:rPr lang="en-US" altLang="ko-KR" sz="2000" dirty="0"/>
              <a:t>-</a:t>
            </a:r>
            <a:r>
              <a:rPr lang="en-US" altLang="ko-KR" sz="2000" dirty="0" err="1"/>
              <a:t>cShell</a:t>
            </a:r>
            <a:r>
              <a:rPr lang="ko-KR" altLang="en-US" sz="2000" dirty="0"/>
              <a:t>의 프롬프트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9D638-EE01-47D5-806A-EE4BB2F38EBB}"/>
              </a:ext>
            </a:extLst>
          </p:cNvPr>
          <p:cNvSpPr txBox="1"/>
          <p:nvPr/>
        </p:nvSpPr>
        <p:spPr>
          <a:xfrm>
            <a:off x="9362113" y="6325299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Bash(Bourne Again Shell)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99F5E5-55A6-4A05-8F68-132A1777DC06}"/>
              </a:ext>
            </a:extLst>
          </p:cNvPr>
          <p:cNvSpPr/>
          <p:nvPr/>
        </p:nvSpPr>
        <p:spPr>
          <a:xfrm>
            <a:off x="838200" y="4694083"/>
            <a:ext cx="112671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222222"/>
                </a:solidFill>
                <a:latin typeface="Iropke Batang"/>
              </a:rPr>
              <a:t>유틸리티 프로그램</a:t>
            </a:r>
            <a:r>
              <a:rPr lang="en-US" altLang="ko-KR" sz="2000" b="1" dirty="0">
                <a:solidFill>
                  <a:srgbClr val="222222"/>
                </a:solidFill>
                <a:latin typeface="Iropke Batang"/>
              </a:rPr>
              <a:t>(Utility Program)</a:t>
            </a:r>
          </a:p>
          <a:p>
            <a:endParaRPr lang="ko-KR" altLang="en-US" sz="2000" dirty="0">
              <a:solidFill>
                <a:srgbClr val="222222"/>
              </a:solidFill>
              <a:latin typeface="Iropke Batang"/>
            </a:endParaRPr>
          </a:p>
          <a:p>
            <a:r>
              <a:rPr lang="en-US" altLang="ko-KR" sz="2000" dirty="0">
                <a:solidFill>
                  <a:srgbClr val="222222"/>
                </a:solidFill>
                <a:latin typeface="Iropke Batang"/>
              </a:rPr>
              <a:t>-</a:t>
            </a:r>
            <a:r>
              <a:rPr lang="ko-KR" altLang="en-US" sz="2000" dirty="0">
                <a:solidFill>
                  <a:srgbClr val="222222"/>
                </a:solidFill>
                <a:latin typeface="Iropke Batang"/>
              </a:rPr>
              <a:t>일반 사용자가 작성한 응용프로그램을 처리하는데 사용</a:t>
            </a:r>
            <a:r>
              <a:rPr lang="en-US" altLang="ko-KR" sz="2000" dirty="0">
                <a:solidFill>
                  <a:srgbClr val="222222"/>
                </a:solidFill>
                <a:latin typeface="Iropke Batang"/>
              </a:rPr>
              <a:t>. </a:t>
            </a:r>
          </a:p>
          <a:p>
            <a:r>
              <a:rPr lang="en-US" altLang="ko-KR" sz="2000" dirty="0">
                <a:solidFill>
                  <a:srgbClr val="222222"/>
                </a:solidFill>
                <a:latin typeface="Iropke Batang"/>
              </a:rPr>
              <a:t>-Dos</a:t>
            </a:r>
            <a:r>
              <a:rPr lang="ko-KR" altLang="en-US" sz="2000" dirty="0">
                <a:solidFill>
                  <a:srgbClr val="222222"/>
                </a:solidFill>
                <a:latin typeface="Iropke Batang"/>
              </a:rPr>
              <a:t>에서의 외부 명령어에 해당하며 유틸리티 프로그램에는 에디터</a:t>
            </a:r>
            <a:r>
              <a:rPr lang="en-US" altLang="ko-KR" sz="2000" dirty="0">
                <a:solidFill>
                  <a:srgbClr val="222222"/>
                </a:solidFill>
                <a:latin typeface="Iropke Batang"/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  <a:latin typeface="Iropke Batang"/>
              </a:rPr>
              <a:t>컴파일러</a:t>
            </a:r>
            <a:r>
              <a:rPr lang="en-US" altLang="ko-KR" sz="2000" dirty="0">
                <a:solidFill>
                  <a:srgbClr val="222222"/>
                </a:solidFill>
                <a:latin typeface="Iropke Batang"/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  <a:latin typeface="Iropke Batang"/>
              </a:rPr>
              <a:t>인터프리터</a:t>
            </a:r>
            <a:r>
              <a:rPr lang="en-US" altLang="ko-KR" sz="2000" dirty="0">
                <a:solidFill>
                  <a:srgbClr val="222222"/>
                </a:solidFill>
                <a:latin typeface="Iropke Batang"/>
              </a:rPr>
              <a:t>, </a:t>
            </a:r>
            <a:r>
              <a:rPr lang="ko-KR" altLang="en-US" sz="2000" dirty="0" err="1">
                <a:solidFill>
                  <a:srgbClr val="222222"/>
                </a:solidFill>
                <a:latin typeface="Iropke Batang"/>
              </a:rPr>
              <a:t>디버거</a:t>
            </a:r>
            <a:r>
              <a:rPr lang="ko-KR" altLang="en-US" sz="2000" dirty="0">
                <a:solidFill>
                  <a:srgbClr val="222222"/>
                </a:solidFill>
                <a:latin typeface="Iropke Batang"/>
              </a:rPr>
              <a:t>  등이 있음</a:t>
            </a:r>
            <a:endParaRPr lang="en-US" altLang="ko-KR" sz="2000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</p:spTree>
    <p:extLst>
      <p:ext uri="{BB962C8B-B14F-4D97-AF65-F5344CB8AC3E}">
        <p14:creationId xmlns:p14="http://schemas.microsoft.com/office/powerpoint/2010/main" val="23017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1-3 </a:t>
            </a:r>
            <a:r>
              <a:rPr lang="ko-KR" altLang="en-US" sz="2000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A8684-693C-4320-AE98-9199D0D6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5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UNIX </a:t>
            </a:r>
            <a:r>
              <a:rPr lang="ko-KR" altLang="en-US" sz="2000" dirty="0"/>
              <a:t>시스템에 로그인할 때에는 로그인 이름과 패스워드를 입력하는데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시스템은 패스워드 파일에 그 로그인 이름이 있는지 살핌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패스워드 파일의 한 줄은 콜론</a:t>
            </a:r>
            <a:r>
              <a:rPr lang="en-US" altLang="ko-KR" sz="2000" dirty="0"/>
              <a:t>(:)</a:t>
            </a:r>
            <a:r>
              <a:rPr lang="ko-KR" altLang="en-US" sz="2000" dirty="0"/>
              <a:t>으로 구분된 일곱 개의 필드들로 구성되는데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일곱 필드들은 차례로 </a:t>
            </a:r>
            <a:r>
              <a:rPr lang="ko-KR" altLang="en-US" sz="2000" u="sng" dirty="0"/>
              <a:t>로그인 이름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암호화된 패스워드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사용자</a:t>
            </a:r>
            <a:r>
              <a:rPr lang="en-US" altLang="ko-KR" sz="2000" u="sng" dirty="0"/>
              <a:t>ID, </a:t>
            </a:r>
            <a:r>
              <a:rPr lang="ko-KR" altLang="en-US" sz="2000" u="sng" dirty="0"/>
              <a:t>그룹</a:t>
            </a:r>
            <a:r>
              <a:rPr lang="en-US" altLang="ko-KR" sz="2000" u="sng" dirty="0"/>
              <a:t>ID, </a:t>
            </a:r>
            <a:r>
              <a:rPr lang="ko-KR" altLang="en-US" sz="2000" u="sng" dirty="0"/>
              <a:t>주석 필드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홈 디렉터리</a:t>
            </a:r>
            <a:r>
              <a:rPr lang="en-US" altLang="ko-KR" sz="2000" u="sng" dirty="0"/>
              <a:t>, </a:t>
            </a:r>
            <a:r>
              <a:rPr lang="ko-KR" altLang="en-US" sz="2000" u="sng" dirty="0"/>
              <a:t>셸 프로그램 순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이루어져있음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B4AB5-C22B-406E-B819-87FE2073A6AC}"/>
              </a:ext>
            </a:extLst>
          </p:cNvPr>
          <p:cNvSpPr txBox="1"/>
          <p:nvPr/>
        </p:nvSpPr>
        <p:spPr>
          <a:xfrm>
            <a:off x="838200" y="1157681"/>
            <a:ext cx="183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이름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903BB-76DD-4817-BE13-DB4D4773A84A}"/>
              </a:ext>
            </a:extLst>
          </p:cNvPr>
          <p:cNvSpPr txBox="1"/>
          <p:nvPr/>
        </p:nvSpPr>
        <p:spPr>
          <a:xfrm>
            <a:off x="2434204" y="4672667"/>
            <a:ext cx="744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Sar:x:205:105:Stephen Rago:/home/</a:t>
            </a:r>
            <a:r>
              <a:rPr lang="en-US" altLang="ko-KR" sz="2400" dirty="0" err="1"/>
              <a:t>sar</a:t>
            </a:r>
            <a:r>
              <a:rPr lang="en-US" altLang="ko-KR" sz="2400" dirty="0"/>
              <a:t>:/bin/</a:t>
            </a:r>
            <a:r>
              <a:rPr lang="en-US" altLang="ko-KR" sz="2400" dirty="0" err="1"/>
              <a:t>ksh</a:t>
            </a:r>
            <a:endParaRPr lang="en-US" altLang="ko-KR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81C102-D48A-4197-83FC-3D670765C6EF}"/>
              </a:ext>
            </a:extLst>
          </p:cNvPr>
          <p:cNvCxnSpPr/>
          <p:nvPr/>
        </p:nvCxnSpPr>
        <p:spPr>
          <a:xfrm flipH="1">
            <a:off x="2768367" y="3429000"/>
            <a:ext cx="218114" cy="137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A50A4F-A4EB-46BF-9D20-40F4CE76C0D3}"/>
              </a:ext>
            </a:extLst>
          </p:cNvPr>
          <p:cNvCxnSpPr/>
          <p:nvPr/>
        </p:nvCxnSpPr>
        <p:spPr>
          <a:xfrm flipH="1">
            <a:off x="3129094" y="3429000"/>
            <a:ext cx="838899" cy="141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245669-4FE2-43AE-ACAE-869B490EC6BF}"/>
              </a:ext>
            </a:extLst>
          </p:cNvPr>
          <p:cNvCxnSpPr/>
          <p:nvPr/>
        </p:nvCxnSpPr>
        <p:spPr>
          <a:xfrm flipH="1">
            <a:off x="3565321" y="3429000"/>
            <a:ext cx="2852257" cy="137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B395FB-A1F4-4F5C-9573-7752EA529748}"/>
              </a:ext>
            </a:extLst>
          </p:cNvPr>
          <p:cNvCxnSpPr/>
          <p:nvPr/>
        </p:nvCxnSpPr>
        <p:spPr>
          <a:xfrm flipH="1">
            <a:off x="4169328" y="3429000"/>
            <a:ext cx="3296874" cy="137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606040-07C8-484C-BBBA-3C6E27B20FC7}"/>
              </a:ext>
            </a:extLst>
          </p:cNvPr>
          <p:cNvCxnSpPr/>
          <p:nvPr/>
        </p:nvCxnSpPr>
        <p:spPr>
          <a:xfrm flipH="1">
            <a:off x="5452844" y="3429000"/>
            <a:ext cx="3028426" cy="141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F8D7E5-7FFC-4035-B536-25B7949CDE92}"/>
              </a:ext>
            </a:extLst>
          </p:cNvPr>
          <p:cNvCxnSpPr/>
          <p:nvPr/>
        </p:nvCxnSpPr>
        <p:spPr>
          <a:xfrm flipH="1">
            <a:off x="7466202" y="3429000"/>
            <a:ext cx="1862356" cy="131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3D8E9C-5AA1-4719-BE57-539F2C5B07E7}"/>
              </a:ext>
            </a:extLst>
          </p:cNvPr>
          <p:cNvCxnSpPr/>
          <p:nvPr/>
        </p:nvCxnSpPr>
        <p:spPr>
          <a:xfrm flipH="1">
            <a:off x="8623883" y="3523376"/>
            <a:ext cx="1937856" cy="12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829ABC-1F58-4F04-83B4-6A9CEF43F3E1}"/>
              </a:ext>
            </a:extLst>
          </p:cNvPr>
          <p:cNvSpPr txBox="1"/>
          <p:nvPr/>
        </p:nvSpPr>
        <p:spPr>
          <a:xfrm>
            <a:off x="771088" y="5561000"/>
            <a:ext cx="11007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로그인이 성공적으로 이루어지면 일반적으로 약간의 시스템 정보 메시지가 나오고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그리고 나서 셸</a:t>
            </a:r>
            <a:r>
              <a:rPr lang="en-US" altLang="ko-KR" sz="2000" dirty="0"/>
              <a:t>(shell) </a:t>
            </a:r>
            <a:r>
              <a:rPr lang="ko-KR" altLang="en-US" sz="2000" dirty="0"/>
              <a:t>프로그램에 명령을 입력할 수 있게 됨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셸은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해석기</a:t>
            </a:r>
            <a:r>
              <a:rPr lang="en-US" altLang="ko-KR" sz="2000" dirty="0"/>
              <a:t>(</a:t>
            </a:r>
            <a:r>
              <a:rPr lang="ko-KR" altLang="en-US" sz="2000" dirty="0"/>
              <a:t>사용자의 입력을 읽고 명령들을 수행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9418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1-4 </a:t>
            </a:r>
            <a:r>
              <a:rPr lang="ko-KR" altLang="en-US" sz="2000" dirty="0"/>
              <a:t>파일과 디렉터리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A8684-693C-4320-AE98-9199D0D6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2332839" cy="405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파일시스템 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60D7C-6383-46B0-A1B8-D3F06BBAFCDF}"/>
              </a:ext>
            </a:extLst>
          </p:cNvPr>
          <p:cNvSpPr txBox="1"/>
          <p:nvPr/>
        </p:nvSpPr>
        <p:spPr>
          <a:xfrm>
            <a:off x="838200" y="1334734"/>
            <a:ext cx="1093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디렉터리들과 파일들을 계통적으로 배치한 것</a:t>
            </a:r>
            <a:endParaRPr lang="en-US" altLang="ko-KR" dirty="0"/>
          </a:p>
          <a:p>
            <a:r>
              <a:rPr lang="en-US" altLang="ko-KR" dirty="0"/>
              <a:t>-UNIX</a:t>
            </a:r>
            <a:r>
              <a:rPr lang="ko-KR" altLang="en-US" dirty="0"/>
              <a:t> 파일 시스템의 모든 항목은 이름이 </a:t>
            </a:r>
            <a:r>
              <a:rPr lang="en-US" altLang="ko-KR" dirty="0"/>
              <a:t>/</a:t>
            </a:r>
            <a:r>
              <a:rPr lang="ko-KR" altLang="en-US" dirty="0"/>
              <a:t>인 디렉터리에서 시작</a:t>
            </a:r>
            <a:r>
              <a:rPr lang="en-US" altLang="ko-KR" dirty="0"/>
              <a:t>=&gt;</a:t>
            </a:r>
            <a:r>
              <a:rPr lang="ko-KR" altLang="en-US" dirty="0"/>
              <a:t>이 디렉터리를 루트</a:t>
            </a:r>
            <a:r>
              <a:rPr lang="en-US" altLang="ko-KR" dirty="0"/>
              <a:t>(root)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부름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B6DAA02-C0B2-4841-B729-67039EFD5D3A}"/>
              </a:ext>
            </a:extLst>
          </p:cNvPr>
          <p:cNvSpPr txBox="1">
            <a:spLocks/>
          </p:cNvSpPr>
          <p:nvPr/>
        </p:nvSpPr>
        <p:spPr>
          <a:xfrm>
            <a:off x="838200" y="2258958"/>
            <a:ext cx="2332839" cy="40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파일이름 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DAC4C-B69D-45DC-8D98-ED0BA915BC58}"/>
              </a:ext>
            </a:extLst>
          </p:cNvPr>
          <p:cNvSpPr txBox="1"/>
          <p:nvPr/>
        </p:nvSpPr>
        <p:spPr>
          <a:xfrm>
            <a:off x="838200" y="2759965"/>
            <a:ext cx="1093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디렉터리 안의 이름들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파일이름에 사용하지 못하는 문자</a:t>
            </a:r>
            <a:r>
              <a:rPr lang="en-US" altLang="ko-KR" dirty="0"/>
              <a:t>-&gt;</a:t>
            </a:r>
            <a:r>
              <a:rPr lang="ko-KR" altLang="en-US" dirty="0"/>
              <a:t>슬래시</a:t>
            </a:r>
            <a:r>
              <a:rPr lang="en-US" altLang="ko-KR" dirty="0"/>
              <a:t>(/) , </a:t>
            </a:r>
            <a:r>
              <a:rPr lang="ko-KR" altLang="en-US" dirty="0"/>
              <a:t>널</a:t>
            </a:r>
            <a:r>
              <a:rPr lang="en-US" altLang="ko-KR" dirty="0"/>
              <a:t>(null)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CA2708E-C38B-4650-803E-C008F0AD3B41}"/>
              </a:ext>
            </a:extLst>
          </p:cNvPr>
          <p:cNvSpPr txBox="1">
            <a:spLocks/>
          </p:cNvSpPr>
          <p:nvPr/>
        </p:nvSpPr>
        <p:spPr>
          <a:xfrm>
            <a:off x="838200" y="3589431"/>
            <a:ext cx="2332839" cy="40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경로이름 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82A5F-698E-4548-A68B-CAA408A76E84}"/>
              </a:ext>
            </a:extLst>
          </p:cNvPr>
          <p:cNvSpPr txBox="1"/>
          <p:nvPr/>
        </p:nvSpPr>
        <p:spPr>
          <a:xfrm>
            <a:off x="838200" y="3958148"/>
            <a:ext cx="1093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여러 개의 파일이름들을 슬래시로 연결한 것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E7D6339-0BBB-4CF9-B51F-C4695072877E}"/>
              </a:ext>
            </a:extLst>
          </p:cNvPr>
          <p:cNvSpPr txBox="1">
            <a:spLocks/>
          </p:cNvSpPr>
          <p:nvPr/>
        </p:nvSpPr>
        <p:spPr>
          <a:xfrm>
            <a:off x="838200" y="4540552"/>
            <a:ext cx="2332839" cy="40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작업 디렉터리 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E2365-4D21-4CE9-BFAE-8672F2847395}"/>
              </a:ext>
            </a:extLst>
          </p:cNvPr>
          <p:cNvSpPr txBox="1"/>
          <p:nvPr/>
        </p:nvSpPr>
        <p:spPr>
          <a:xfrm>
            <a:off x="838200" y="4890128"/>
            <a:ext cx="1093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모든프로세스는</a:t>
            </a:r>
            <a:r>
              <a:rPr lang="ko-KR" altLang="en-US" dirty="0"/>
              <a:t> </a:t>
            </a:r>
            <a:r>
              <a:rPr lang="ko-KR" altLang="en-US" dirty="0" err="1"/>
              <a:t>작업디렉터리를</a:t>
            </a:r>
            <a:r>
              <a:rPr lang="ko-KR" altLang="en-US" dirty="0"/>
              <a:t> 가진다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현재 작업 디렉터리를 표시</a:t>
            </a:r>
            <a:r>
              <a:rPr lang="en-US" altLang="ko-KR" dirty="0"/>
              <a:t>(CWD)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0A7DC2-63F1-45EF-A30F-38CB47BEF69B}"/>
              </a:ext>
            </a:extLst>
          </p:cNvPr>
          <p:cNvSpPr txBox="1">
            <a:spLocks/>
          </p:cNvSpPr>
          <p:nvPr/>
        </p:nvSpPr>
        <p:spPr>
          <a:xfrm>
            <a:off x="838200" y="5739660"/>
            <a:ext cx="2332839" cy="40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/>
              <a:t>홈 디렉터리 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9BE18-CC1D-437F-ACC2-ED9DCA6C5A06}"/>
              </a:ext>
            </a:extLst>
          </p:cNvPr>
          <p:cNvSpPr txBox="1"/>
          <p:nvPr/>
        </p:nvSpPr>
        <p:spPr>
          <a:xfrm>
            <a:off x="838200" y="6123543"/>
            <a:ext cx="1093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사용자가 시스템에 로그인하면 사용자의 홈 디렉터리가 작업 디렉터리로 설정</a:t>
            </a:r>
          </a:p>
        </p:txBody>
      </p:sp>
    </p:spTree>
    <p:extLst>
      <p:ext uri="{BB962C8B-B14F-4D97-AF65-F5344CB8AC3E}">
        <p14:creationId xmlns:p14="http://schemas.microsoft.com/office/powerpoint/2010/main" val="86637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0AF-2D0E-48E6-9163-740198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5235" cy="498941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1-5 </a:t>
            </a:r>
            <a:r>
              <a:rPr lang="ko-KR" altLang="en-US" sz="2000" dirty="0"/>
              <a:t>프로그램과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A8684-693C-4320-AE98-9199D0D6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/>
              <a:t>프로그램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디스크 디렉터리에 있는 실행파일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여섯 가지 </a:t>
            </a:r>
            <a:r>
              <a:rPr lang="en-US" altLang="ko-KR" sz="2000" dirty="0"/>
              <a:t>exec </a:t>
            </a:r>
            <a:r>
              <a:rPr lang="ko-KR" altLang="en-US" sz="2000" dirty="0"/>
              <a:t>함수들 중 하나를 호출하면 커널은 실행파일의 내용을 메모리로 읽어 들여서 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b="1" dirty="0"/>
              <a:t>프로세스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프로그램의 한 실행 인스턴스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46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650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Iropke Batang</vt:lpstr>
      <vt:lpstr>맑은 고딕</vt:lpstr>
      <vt:lpstr>Arial</vt:lpstr>
      <vt:lpstr>Office 테마</vt:lpstr>
      <vt:lpstr>1. UNIX 시스템의 개요</vt:lpstr>
      <vt:lpstr>1-1. 소개</vt:lpstr>
      <vt:lpstr>1-2 UNIX</vt:lpstr>
      <vt:lpstr>1-2 UNIX</vt:lpstr>
      <vt:lpstr>1-2 UNIX</vt:lpstr>
      <vt:lpstr>1-3 UNIX</vt:lpstr>
      <vt:lpstr>1-3 로그인</vt:lpstr>
      <vt:lpstr>1-4 파일과 디렉터리</vt:lpstr>
      <vt:lpstr>1-5 프로그램과 프로세스</vt:lpstr>
      <vt:lpstr>1-7 신호</vt:lpstr>
      <vt:lpstr>1-8 시간 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UNIX 시스템의 개요</dc:title>
  <dc:creator>이창한</dc:creator>
  <cp:lastModifiedBy>이창한</cp:lastModifiedBy>
  <cp:revision>17</cp:revision>
  <dcterms:created xsi:type="dcterms:W3CDTF">2022-05-02T05:12:34Z</dcterms:created>
  <dcterms:modified xsi:type="dcterms:W3CDTF">2022-05-04T05:33:45Z</dcterms:modified>
</cp:coreProperties>
</file>