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21F6BA85-7EDA-461E-832D-1FB8AD829DAD}"/>
    <pc:docChg chg="undo custSel addSld delSld modSld sldOrd">
      <pc:chgData name="" userId="cffc1d3e1327edef" providerId="LiveId" clId="{21F6BA85-7EDA-461E-832D-1FB8AD829DAD}" dt="2022-05-03T11:56:46.611" v="2121"/>
      <pc:docMkLst>
        <pc:docMk/>
      </pc:docMkLst>
      <pc:sldChg chg="modSp">
        <pc:chgData name="" userId="cffc1d3e1327edef" providerId="LiveId" clId="{21F6BA85-7EDA-461E-832D-1FB8AD829DAD}" dt="2022-05-03T11:56:17.201" v="2100"/>
        <pc:sldMkLst>
          <pc:docMk/>
          <pc:sldMk cId="3374526577" sldId="257"/>
        </pc:sldMkLst>
        <pc:spChg chg="mod">
          <ac:chgData name="" userId="cffc1d3e1327edef" providerId="LiveId" clId="{21F6BA85-7EDA-461E-832D-1FB8AD829DAD}" dt="2022-05-03T11:56:17.201" v="2100"/>
          <ac:spMkLst>
            <pc:docMk/>
            <pc:sldMk cId="3374526577" sldId="257"/>
            <ac:spMk id="3" creationId="{01D6F0CF-BFE5-4504-BA87-B4C10B9DA4D7}"/>
          </ac:spMkLst>
        </pc:spChg>
      </pc:sldChg>
      <pc:sldChg chg="modSp del">
        <pc:chgData name="" userId="cffc1d3e1327edef" providerId="LiveId" clId="{21F6BA85-7EDA-461E-832D-1FB8AD829DAD}" dt="2022-05-03T11:41:42.775" v="1755" actId="2696"/>
        <pc:sldMkLst>
          <pc:docMk/>
          <pc:sldMk cId="1724656513" sldId="258"/>
        </pc:sldMkLst>
        <pc:spChg chg="mod">
          <ac:chgData name="" userId="cffc1d3e1327edef" providerId="LiveId" clId="{21F6BA85-7EDA-461E-832D-1FB8AD829DAD}" dt="2022-05-03T11:41:32.603" v="1751" actId="14100"/>
          <ac:spMkLst>
            <pc:docMk/>
            <pc:sldMk cId="1724656513" sldId="258"/>
            <ac:spMk id="3" creationId="{01D6F0CF-BFE5-4504-BA87-B4C10B9DA4D7}"/>
          </ac:spMkLst>
        </pc:spChg>
      </pc:sldChg>
      <pc:sldChg chg="addSp modSp">
        <pc:chgData name="" userId="cffc1d3e1327edef" providerId="LiveId" clId="{21F6BA85-7EDA-461E-832D-1FB8AD829DAD}" dt="2022-05-03T11:05:46.660" v="952" actId="1076"/>
        <pc:sldMkLst>
          <pc:docMk/>
          <pc:sldMk cId="327798210" sldId="259"/>
        </pc:sldMkLst>
        <pc:spChg chg="mod">
          <ac:chgData name="" userId="cffc1d3e1327edef" providerId="LiveId" clId="{21F6BA85-7EDA-461E-832D-1FB8AD829DAD}" dt="2022-05-03T10:55:15.572" v="327" actId="115"/>
          <ac:spMkLst>
            <pc:docMk/>
            <pc:sldMk cId="327798210" sldId="259"/>
            <ac:spMk id="3" creationId="{01D6F0CF-BFE5-4504-BA87-B4C10B9DA4D7}"/>
          </ac:spMkLst>
        </pc:spChg>
        <pc:spChg chg="add mod">
          <ac:chgData name="" userId="cffc1d3e1327edef" providerId="LiveId" clId="{21F6BA85-7EDA-461E-832D-1FB8AD829DAD}" dt="2022-05-03T11:05:46.660" v="952" actId="1076"/>
          <ac:spMkLst>
            <pc:docMk/>
            <pc:sldMk cId="327798210" sldId="259"/>
            <ac:spMk id="4" creationId="{CAD8CF04-BEE0-414A-8161-E33BA1E56F92}"/>
          </ac:spMkLst>
        </pc:spChg>
        <pc:spChg chg="add mod">
          <ac:chgData name="" userId="cffc1d3e1327edef" providerId="LiveId" clId="{21F6BA85-7EDA-461E-832D-1FB8AD829DAD}" dt="2022-05-03T11:05:46.660" v="952" actId="1076"/>
          <ac:spMkLst>
            <pc:docMk/>
            <pc:sldMk cId="327798210" sldId="259"/>
            <ac:spMk id="5" creationId="{60853300-73BC-4C82-87DC-3588055236F3}"/>
          </ac:spMkLst>
        </pc:spChg>
      </pc:sldChg>
      <pc:sldChg chg="modSp del">
        <pc:chgData name="" userId="cffc1d3e1327edef" providerId="LiveId" clId="{21F6BA85-7EDA-461E-832D-1FB8AD829DAD}" dt="2022-05-03T11:55:44.853" v="2038" actId="2696"/>
        <pc:sldMkLst>
          <pc:docMk/>
          <pc:sldMk cId="3358608648" sldId="260"/>
        </pc:sldMkLst>
        <pc:spChg chg="mod">
          <ac:chgData name="" userId="cffc1d3e1327edef" providerId="LiveId" clId="{21F6BA85-7EDA-461E-832D-1FB8AD829DAD}" dt="2022-05-03T11:52:26.009" v="2037" actId="20577"/>
          <ac:spMkLst>
            <pc:docMk/>
            <pc:sldMk cId="3358608648" sldId="260"/>
            <ac:spMk id="3" creationId="{01D6F0CF-BFE5-4504-BA87-B4C10B9DA4D7}"/>
          </ac:spMkLst>
        </pc:spChg>
      </pc:sldChg>
      <pc:sldChg chg="addSp delSp modSp add">
        <pc:chgData name="" userId="cffc1d3e1327edef" providerId="LiveId" clId="{21F6BA85-7EDA-461E-832D-1FB8AD829DAD}" dt="2022-05-03T11:27:55.934" v="1632" actId="20577"/>
        <pc:sldMkLst>
          <pc:docMk/>
          <pc:sldMk cId="1865085092" sldId="261"/>
        </pc:sldMkLst>
        <pc:spChg chg="del">
          <ac:chgData name="" userId="cffc1d3e1327edef" providerId="LiveId" clId="{21F6BA85-7EDA-461E-832D-1FB8AD829DAD}" dt="2022-05-03T11:13:13.215" v="993" actId="478"/>
          <ac:spMkLst>
            <pc:docMk/>
            <pc:sldMk cId="1865085092" sldId="261"/>
            <ac:spMk id="3" creationId="{01D6F0CF-BFE5-4504-BA87-B4C10B9DA4D7}"/>
          </ac:spMkLst>
        </pc:spChg>
        <pc:spChg chg="mod">
          <ac:chgData name="" userId="cffc1d3e1327edef" providerId="LiveId" clId="{21F6BA85-7EDA-461E-832D-1FB8AD829DAD}" dt="2022-05-03T11:13:04.702" v="991" actId="1076"/>
          <ac:spMkLst>
            <pc:docMk/>
            <pc:sldMk cId="1865085092" sldId="261"/>
            <ac:spMk id="4" creationId="{CAD8CF04-BEE0-414A-8161-E33BA1E56F92}"/>
          </ac:spMkLst>
        </pc:spChg>
        <pc:spChg chg="mod">
          <ac:chgData name="" userId="cffc1d3e1327edef" providerId="LiveId" clId="{21F6BA85-7EDA-461E-832D-1FB8AD829DAD}" dt="2022-05-03T11:13:56.126" v="1095" actId="20577"/>
          <ac:spMkLst>
            <pc:docMk/>
            <pc:sldMk cId="1865085092" sldId="261"/>
            <ac:spMk id="5" creationId="{60853300-73BC-4C82-87DC-3588055236F3}"/>
          </ac:spMkLst>
        </pc:spChg>
        <pc:spChg chg="add del mod">
          <ac:chgData name="" userId="cffc1d3e1327edef" providerId="LiveId" clId="{21F6BA85-7EDA-461E-832D-1FB8AD829DAD}" dt="2022-05-03T11:13:11.666" v="992" actId="478"/>
          <ac:spMkLst>
            <pc:docMk/>
            <pc:sldMk cId="1865085092" sldId="261"/>
            <ac:spMk id="6" creationId="{711E2C56-8D01-4263-BC9A-151198513340}"/>
          </ac:spMkLst>
        </pc:spChg>
        <pc:spChg chg="add del mod">
          <ac:chgData name="" userId="cffc1d3e1327edef" providerId="LiveId" clId="{21F6BA85-7EDA-461E-832D-1FB8AD829DAD}" dt="2022-05-03T11:13:14.458" v="994" actId="478"/>
          <ac:spMkLst>
            <pc:docMk/>
            <pc:sldMk cId="1865085092" sldId="261"/>
            <ac:spMk id="8" creationId="{1DE2C344-8744-4856-8015-F89A3E84A2B1}"/>
          </ac:spMkLst>
        </pc:spChg>
        <pc:spChg chg="add mod">
          <ac:chgData name="" userId="cffc1d3e1327edef" providerId="LiveId" clId="{21F6BA85-7EDA-461E-832D-1FB8AD829DAD}" dt="2022-05-03T11:27:55.934" v="1632" actId="20577"/>
          <ac:spMkLst>
            <pc:docMk/>
            <pc:sldMk cId="1865085092" sldId="261"/>
            <ac:spMk id="9" creationId="{8C4E1D8D-5831-4F25-9657-EA4D2B069A1F}"/>
          </ac:spMkLst>
        </pc:spChg>
      </pc:sldChg>
      <pc:sldChg chg="addSp modSp add">
        <pc:chgData name="" userId="cffc1d3e1327edef" providerId="LiveId" clId="{21F6BA85-7EDA-461E-832D-1FB8AD829DAD}" dt="2022-05-03T11:56:34.345" v="2112"/>
        <pc:sldMkLst>
          <pc:docMk/>
          <pc:sldMk cId="1460127122" sldId="262"/>
        </pc:sldMkLst>
        <pc:spChg chg="mod">
          <ac:chgData name="" userId="cffc1d3e1327edef" providerId="LiveId" clId="{21F6BA85-7EDA-461E-832D-1FB8AD829DAD}" dt="2022-05-03T11:56:33.241" v="2111"/>
          <ac:spMkLst>
            <pc:docMk/>
            <pc:sldMk cId="1460127122" sldId="262"/>
            <ac:spMk id="3" creationId="{01D6F0CF-BFE5-4504-BA87-B4C10B9DA4D7}"/>
          </ac:spMkLst>
        </pc:spChg>
        <pc:spChg chg="add mod">
          <ac:chgData name="" userId="cffc1d3e1327edef" providerId="LiveId" clId="{21F6BA85-7EDA-461E-832D-1FB8AD829DAD}" dt="2022-05-03T11:56:34.345" v="2112"/>
          <ac:spMkLst>
            <pc:docMk/>
            <pc:sldMk cId="1460127122" sldId="262"/>
            <ac:spMk id="4" creationId="{9DF2C721-A7F8-41D6-90C4-0C7605B0B488}"/>
          </ac:spMkLst>
        </pc:spChg>
      </pc:sldChg>
      <pc:sldChg chg="addSp modSp add ord">
        <pc:chgData name="" userId="cffc1d3e1327edef" providerId="LiveId" clId="{21F6BA85-7EDA-461E-832D-1FB8AD829DAD}" dt="2022-05-03T11:56:46.611" v="2121"/>
        <pc:sldMkLst>
          <pc:docMk/>
          <pc:sldMk cId="1897897734" sldId="263"/>
        </pc:sldMkLst>
        <pc:spChg chg="mod">
          <ac:chgData name="" userId="cffc1d3e1327edef" providerId="LiveId" clId="{21F6BA85-7EDA-461E-832D-1FB8AD829DAD}" dt="2022-05-03T11:56:38.501" v="2115"/>
          <ac:spMkLst>
            <pc:docMk/>
            <pc:sldMk cId="1897897734" sldId="263"/>
            <ac:spMk id="3" creationId="{01D6F0CF-BFE5-4504-BA87-B4C10B9DA4D7}"/>
          </ac:spMkLst>
        </pc:spChg>
        <pc:spChg chg="add mod">
          <ac:chgData name="" userId="cffc1d3e1327edef" providerId="LiveId" clId="{21F6BA85-7EDA-461E-832D-1FB8AD829DAD}" dt="2022-05-03T11:56:46.611" v="2121"/>
          <ac:spMkLst>
            <pc:docMk/>
            <pc:sldMk cId="1897897734" sldId="263"/>
            <ac:spMk id="4" creationId="{E4D6E45B-D6C6-4CBA-9F34-9D3A5E2D8A73}"/>
          </ac:spMkLst>
        </pc:spChg>
      </pc:sldChg>
      <pc:sldChg chg="modSp add del">
        <pc:chgData name="" userId="cffc1d3e1327edef" providerId="LiveId" clId="{21F6BA85-7EDA-461E-832D-1FB8AD829DAD}" dt="2022-05-03T11:42:09.495" v="1826" actId="2696"/>
        <pc:sldMkLst>
          <pc:docMk/>
          <pc:sldMk cId="3241594586" sldId="264"/>
        </pc:sldMkLst>
        <pc:spChg chg="mod">
          <ac:chgData name="" userId="cffc1d3e1327edef" providerId="LiveId" clId="{21F6BA85-7EDA-461E-832D-1FB8AD829DAD}" dt="2022-05-03T11:42:00.544" v="1823"/>
          <ac:spMkLst>
            <pc:docMk/>
            <pc:sldMk cId="3241594586" sldId="264"/>
            <ac:spMk id="3" creationId="{01D6F0CF-BFE5-4504-BA87-B4C10B9DA4D7}"/>
          </ac:spMkLst>
        </pc:spChg>
      </pc:sldChg>
      <pc:sldChg chg="addSp modSp add ord">
        <pc:chgData name="" userId="cffc1d3e1327edef" providerId="LiveId" clId="{21F6BA85-7EDA-461E-832D-1FB8AD829DAD}" dt="2022-05-03T11:45:07.481" v="2000" actId="255"/>
        <pc:sldMkLst>
          <pc:docMk/>
          <pc:sldMk cId="4172023623" sldId="265"/>
        </pc:sldMkLst>
        <pc:spChg chg="mod">
          <ac:chgData name="" userId="cffc1d3e1327edef" providerId="LiveId" clId="{21F6BA85-7EDA-461E-832D-1FB8AD829DAD}" dt="2022-05-03T11:43:50.439" v="1944" actId="14100"/>
          <ac:spMkLst>
            <pc:docMk/>
            <pc:sldMk cId="4172023623" sldId="265"/>
            <ac:spMk id="3" creationId="{01D6F0CF-BFE5-4504-BA87-B4C10B9DA4D7}"/>
          </ac:spMkLst>
        </pc:spChg>
        <pc:spChg chg="add mod">
          <ac:chgData name="" userId="cffc1d3e1327edef" providerId="LiveId" clId="{21F6BA85-7EDA-461E-832D-1FB8AD829DAD}" dt="2022-05-03T11:45:07.481" v="2000" actId="255"/>
          <ac:spMkLst>
            <pc:docMk/>
            <pc:sldMk cId="4172023623" sldId="265"/>
            <ac:spMk id="4" creationId="{464683D5-C021-4601-97E6-C872B4C018F1}"/>
          </ac:spMkLst>
        </pc:spChg>
      </pc:sldChg>
      <pc:sldChg chg="modSp add del">
        <pc:chgData name="" userId="cffc1d3e1327edef" providerId="LiveId" clId="{21F6BA85-7EDA-461E-832D-1FB8AD829DAD}" dt="2022-05-03T11:43:53.111" v="1945" actId="2696"/>
        <pc:sldMkLst>
          <pc:docMk/>
          <pc:sldMk cId="61739004" sldId="266"/>
        </pc:sldMkLst>
        <pc:spChg chg="mod">
          <ac:chgData name="" userId="cffc1d3e1327edef" providerId="LiveId" clId="{21F6BA85-7EDA-461E-832D-1FB8AD829DAD}" dt="2022-05-03T11:36:22.951" v="1683" actId="20577"/>
          <ac:spMkLst>
            <pc:docMk/>
            <pc:sldMk cId="61739004" sldId="266"/>
            <ac:spMk id="3" creationId="{01D6F0CF-BFE5-4504-BA87-B4C10B9DA4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44A9C-4464-4AB5-936F-6FA90361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40BCB-E859-4060-B4DF-7E1CBBB0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C23B9-5746-4807-862A-7234C320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64C33-E0C2-4C46-A536-8E8C5B8B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97DFA-11B6-4195-B4B2-8BCE1E85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B983D-558A-4CB7-8151-784702AC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3DB13-BA14-4667-9523-26FF70A93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DD49F-458A-4955-9704-7187D1A1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FB8C2-69E4-4750-9661-56A8427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C150C-FDF6-4F43-B055-601D0F32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3495C-9F0A-425F-B47F-B29E55518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5EBAF-0C93-409F-8716-56AF5BCE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23E50-0D80-40BC-95F3-B820D24F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4BA60-51C3-4350-BC8E-5ACF638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7C689-542D-439D-95C3-20D465A4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6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FEB5-0887-45BE-AFDC-448F8B9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0E366-E4CD-4A6D-891E-08BA697D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C31E6-B263-4AA8-8399-E6641535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07E7-A799-43A5-97E2-101F3918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8CA04-644B-4800-A858-5581170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0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DDF1-E57E-4FB2-9348-2D699D26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DE2AA-399B-4F7D-9643-DE0D0AAB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A0D3-60CB-4027-9AD1-9622C5DE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27E2-93BF-4E95-974B-B4BF41DB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C0D4E-A5C9-4488-9112-FE107505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3C7C-1B0A-4978-9B33-098CC58E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98B9-E34F-4B3D-8F70-C3FA85E8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14A74-473C-4832-BB6A-26EEA3D3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D0047-22F7-489E-A1D4-B5E02323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6C9B2-5871-494C-BFB9-3EECC2D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13C2F-4746-484A-AED0-BAACDE08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4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8ED54-535C-4CA9-88FF-6C07ACF1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34921-1E52-49ED-8BD5-D8B0BB33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81240-06E7-4255-BB81-4A8942EA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484CD-00A5-4FB1-A056-96414D5A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97F47F-D8A3-4C86-B20A-F0F604A1B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C6322-1EC6-4060-96F1-FA0000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9E48B0-404A-47FC-A5FE-827BC1E1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BC5BA-838F-425C-8577-5146FCDE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21DA-73EC-46AD-A4B9-0F84C4A7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D0BF8-8F5C-45A8-89F2-A1723ABE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BEDA4-F165-4F9D-8BA6-9CDC06F3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3374A-0F3C-4C1D-9B83-B5509C14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3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9E46B7-E6ED-4E61-9A19-26FA7FD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9DB46-A7A6-4B0E-8968-3F55B82B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489E9-7BBB-4AA0-A1D4-9E6F49D9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9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0D8EF-3ECE-4CE4-B1D4-41A39BD4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98CD-4F3B-498B-83B2-D18F57F38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82A6F-EDB7-49E6-8D77-5691862B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12AF9-F7D2-4755-A739-DB20CA8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1EB63-3D54-42C8-8625-65543C43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9B693-7406-4765-989E-E0EF0102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2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FAE83-8B0D-4C4E-971A-97F6DECE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55739-AF02-4A77-B2F6-EE3277F6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38538-73DE-4210-979B-8357C0DC9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F3527-A94A-4285-B705-DF11B0F9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E6458-B4F2-4D3D-A7A5-EFEB36A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B44D-71DA-4C2D-B93E-2FEDF08C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78297-7D78-4F4C-91CA-21579D83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EAEEB-D1C6-4BEB-A014-58C6136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1A8AD-873C-432F-B13E-EA212F49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E268-CE22-445A-9F75-08D96544DF18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5D49D-32A8-46B3-8C24-AC4955065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0601E-E7BD-4C7F-9BDD-0540E8B4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B314-D7D3-43A6-8CE2-4DE6DDA04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6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999EC-30FA-4B76-BB06-750EC792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2. UNIX </a:t>
            </a:r>
            <a:r>
              <a:rPr lang="ko-KR" altLang="en-US" dirty="0"/>
              <a:t>표준화와 구현들</a:t>
            </a:r>
          </a:p>
        </p:txBody>
      </p:sp>
    </p:spTree>
    <p:extLst>
      <p:ext uri="{BB962C8B-B14F-4D97-AF65-F5344CB8AC3E}">
        <p14:creationId xmlns:p14="http://schemas.microsoft.com/office/powerpoint/2010/main" val="161097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83172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2-1 </a:t>
            </a:r>
            <a:r>
              <a:rPr lang="ko-KR" altLang="en-US" sz="20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F0CF-BFE5-4504-BA87-B4C10B9D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</a:t>
            </a:r>
            <a:r>
              <a:rPr lang="ko-KR" altLang="en-US" dirty="0"/>
              <a:t>프로그래밍의 표준화와 종류들 설명</a:t>
            </a:r>
          </a:p>
        </p:txBody>
      </p:sp>
    </p:spTree>
    <p:extLst>
      <p:ext uri="{BB962C8B-B14F-4D97-AF65-F5344CB8AC3E}">
        <p14:creationId xmlns:p14="http://schemas.microsoft.com/office/powerpoint/2010/main" val="33745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83172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2-2 UNIX </a:t>
            </a:r>
            <a:r>
              <a:rPr lang="ko-KR" altLang="en-US" sz="2000" dirty="0"/>
              <a:t>표준화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F0CF-BFE5-4504-BA87-B4C10B9D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6"/>
            <a:ext cx="10839275" cy="7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* </a:t>
            </a:r>
            <a:r>
              <a:rPr lang="ko-KR" altLang="en-US" sz="1800" dirty="0"/>
              <a:t>만약 여러 </a:t>
            </a:r>
            <a:r>
              <a:rPr lang="en-US" altLang="ko-KR" sz="1800" dirty="0"/>
              <a:t>Unix </a:t>
            </a:r>
            <a:r>
              <a:rPr lang="ko-KR" altLang="en-US" sz="1800" dirty="0"/>
              <a:t>계열 시스템들마다 지원하는 라이브러리의 동작이 모두 다르다면</a:t>
            </a:r>
            <a:r>
              <a:rPr lang="en-US" altLang="ko-KR" sz="1800" dirty="0"/>
              <a:t>, </a:t>
            </a:r>
            <a:r>
              <a:rPr lang="ko-KR" altLang="en-US" sz="1800" dirty="0"/>
              <a:t>이식성이 떨어짐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=</a:t>
            </a:r>
            <a:r>
              <a:rPr lang="en-US" altLang="ko-KR" sz="2000" dirty="0"/>
              <a:t>&gt;</a:t>
            </a:r>
            <a:r>
              <a:rPr lang="en-US" altLang="ko-KR" sz="1800" u="sng" dirty="0"/>
              <a:t>Unix </a:t>
            </a:r>
            <a:r>
              <a:rPr lang="ko-KR" altLang="en-US" sz="1800" u="sng" dirty="0"/>
              <a:t>라이브러리에 대해 하나의 통일된 인터페이스</a:t>
            </a:r>
            <a:r>
              <a:rPr lang="en-US" altLang="ko-KR" sz="1800" u="sng" dirty="0"/>
              <a:t>(</a:t>
            </a:r>
            <a:r>
              <a:rPr lang="ko-KR" altLang="en-US" sz="1800" u="sng" dirty="0"/>
              <a:t>규약</a:t>
            </a:r>
            <a:r>
              <a:rPr lang="en-US" altLang="ko-KR" sz="1800" u="sng" dirty="0"/>
              <a:t>) </a:t>
            </a:r>
            <a:r>
              <a:rPr lang="ko-KR" altLang="en-US" sz="1800" u="sng" dirty="0"/>
              <a:t>정의</a:t>
            </a:r>
            <a:endParaRPr lang="en-US" altLang="ko-KR" sz="1800" u="sng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AD8CF04-BEE0-414A-8161-E33BA1E56F92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10839275" cy="205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1989</a:t>
            </a:r>
            <a:r>
              <a:rPr lang="ko-KR" altLang="en-US" sz="1800" dirty="0"/>
              <a:t>년 후반에 작성된 </a:t>
            </a:r>
            <a:r>
              <a:rPr lang="en-US" altLang="ko-KR" sz="1800" dirty="0"/>
              <a:t>c </a:t>
            </a:r>
            <a:r>
              <a:rPr lang="ko-KR" altLang="en-US" sz="1800" dirty="0"/>
              <a:t>프로그래밍 언어에 대한 </a:t>
            </a:r>
            <a:r>
              <a:rPr lang="en-US" altLang="ko-KR" sz="1800" dirty="0"/>
              <a:t>ANSI</a:t>
            </a:r>
            <a:r>
              <a:rPr lang="ko-KR" altLang="en-US" sz="1800" dirty="0"/>
              <a:t>의 표준이 </a:t>
            </a:r>
            <a:r>
              <a:rPr lang="en-US" altLang="ko-KR" sz="1800" dirty="0"/>
              <a:t>ISO </a:t>
            </a:r>
            <a:r>
              <a:rPr lang="ko-KR" altLang="en-US" sz="1800" dirty="0"/>
              <a:t>협회에 받아들여져 공식적인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표준으로 인정</a:t>
            </a:r>
            <a:r>
              <a:rPr lang="en-US" altLang="ko-KR" sz="1800" dirty="0"/>
              <a:t>-&gt; c</a:t>
            </a:r>
            <a:r>
              <a:rPr lang="ko-KR" altLang="en-US" sz="1800" dirty="0"/>
              <a:t>언어의 문법에 대한 표준이기도 하지만 라이브러리에 대한 표준이기도 함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-ISO C </a:t>
            </a:r>
            <a:r>
              <a:rPr lang="ko-KR" altLang="en-US" sz="1800" dirty="0"/>
              <a:t>표준의 목적</a:t>
            </a:r>
            <a:r>
              <a:rPr lang="en-US" altLang="ko-KR" sz="1800" dirty="0"/>
              <a:t>: </a:t>
            </a:r>
            <a:r>
              <a:rPr lang="ko-KR" altLang="en-US" sz="1800" dirty="0"/>
              <a:t>광범위한 운영체제들에 대한 이식성을 촉진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=&gt;</a:t>
            </a:r>
            <a:r>
              <a:rPr lang="ko-KR" altLang="en-US" sz="1800" dirty="0"/>
              <a:t>모든 </a:t>
            </a:r>
            <a:r>
              <a:rPr lang="en-US" altLang="ko-KR" sz="1800" dirty="0"/>
              <a:t>Unix </a:t>
            </a:r>
            <a:r>
              <a:rPr lang="ko-KR" altLang="en-US" sz="1800" dirty="0"/>
              <a:t>시스템들이 </a:t>
            </a:r>
            <a:r>
              <a:rPr lang="en-US" altLang="ko-KR" sz="1800" dirty="0"/>
              <a:t>C</a:t>
            </a:r>
            <a:r>
              <a:rPr lang="ko-KR" altLang="en-US" sz="1800" dirty="0"/>
              <a:t>표준에 명시된 라이브러리 루틴들을 제공하게 됨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53300-73BC-4C82-87DC-3588055236F3}"/>
              </a:ext>
            </a:extLst>
          </p:cNvPr>
          <p:cNvSpPr txBox="1"/>
          <p:nvPr/>
        </p:nvSpPr>
        <p:spPr>
          <a:xfrm>
            <a:off x="838199" y="2952925"/>
            <a:ext cx="193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-C</a:t>
            </a:r>
            <a:r>
              <a:rPr lang="ko-KR" altLang="en-US" dirty="0"/>
              <a:t>언어 표준화</a:t>
            </a:r>
          </a:p>
        </p:txBody>
      </p:sp>
    </p:spTree>
    <p:extLst>
      <p:ext uri="{BB962C8B-B14F-4D97-AF65-F5344CB8AC3E}">
        <p14:creationId xmlns:p14="http://schemas.microsoft.com/office/powerpoint/2010/main" val="3277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83172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2-2 UNIX </a:t>
            </a:r>
            <a:r>
              <a:rPr lang="ko-KR" altLang="en-US" sz="2000" dirty="0"/>
              <a:t>표준화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AD8CF04-BEE0-414A-8161-E33BA1E56F92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839275" cy="2057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53300-73BC-4C82-87DC-3588055236F3}"/>
              </a:ext>
            </a:extLst>
          </p:cNvPr>
          <p:cNvSpPr txBox="1"/>
          <p:nvPr/>
        </p:nvSpPr>
        <p:spPr>
          <a:xfrm>
            <a:off x="838199" y="1371599"/>
            <a:ext cx="658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-IEEE POSIX </a:t>
            </a:r>
            <a:r>
              <a:rPr lang="ko-KR" altLang="en-US" dirty="0"/>
              <a:t>표준화</a:t>
            </a:r>
            <a:r>
              <a:rPr lang="en-US" altLang="ko-KR" dirty="0"/>
              <a:t>(</a:t>
            </a:r>
            <a:r>
              <a:rPr lang="ko-KR" altLang="en-US" dirty="0"/>
              <a:t>운영체제 관점에서의 인터페이스 정의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E1D8D-5831-4F25-9657-EA4D2B069A1F}"/>
              </a:ext>
            </a:extLst>
          </p:cNvPr>
          <p:cNvSpPr txBox="1"/>
          <p:nvPr/>
        </p:nvSpPr>
        <p:spPr>
          <a:xfrm>
            <a:off x="838199" y="1910930"/>
            <a:ext cx="10375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표준의 목적은 다양한 </a:t>
            </a:r>
            <a:r>
              <a:rPr lang="en-US" altLang="ko-KR" dirty="0"/>
              <a:t>Unix system </a:t>
            </a:r>
            <a:r>
              <a:rPr lang="ko-KR" altLang="en-US" dirty="0"/>
              <a:t>환경들 사이에서의 응용 프로그램 이식성을 촉진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=&gt;Unix system</a:t>
            </a:r>
            <a:r>
              <a:rPr lang="ko-KR" altLang="en-US" dirty="0"/>
              <a:t>들이 동일한 인터페이스</a:t>
            </a:r>
            <a:r>
              <a:rPr lang="en-US" altLang="ko-KR" dirty="0"/>
              <a:t>(</a:t>
            </a:r>
            <a:r>
              <a:rPr lang="ko-KR" altLang="en-US" dirty="0"/>
              <a:t>규약</a:t>
            </a:r>
            <a:r>
              <a:rPr lang="en-US" altLang="ko-KR" dirty="0"/>
              <a:t>)</a:t>
            </a:r>
            <a:r>
              <a:rPr lang="ko-KR" altLang="en-US" dirty="0"/>
              <a:t>을 준수하여 라이브러리를 작성하였다면</a:t>
            </a:r>
            <a:r>
              <a:rPr lang="en-US" altLang="ko-KR" dirty="0"/>
              <a:t>, </a:t>
            </a:r>
            <a:r>
              <a:rPr lang="ko-KR" altLang="en-US" dirty="0"/>
              <a:t>하나의 응용                 </a:t>
            </a:r>
            <a:r>
              <a:rPr lang="en-US" altLang="ko-KR" dirty="0"/>
              <a:t>    </a:t>
            </a:r>
            <a:r>
              <a:rPr lang="ko-KR" altLang="en-US" dirty="0"/>
              <a:t>프로그램이 소스 수정없이 여러 시스템에서 컴파일 되어 정상적으로 작동할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08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079459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2-3 UNIX </a:t>
            </a:r>
            <a:r>
              <a:rPr lang="en-US" altLang="ko-KR" sz="2000"/>
              <a:t>System </a:t>
            </a:r>
            <a:r>
              <a:rPr lang="ko-KR" altLang="en-US" sz="2000" dirty="0"/>
              <a:t>구현들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F0CF-BFE5-4504-BA87-B4C10B9D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System V Release 4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 유닉스 운영 체제의 최초 상용 버전 가운데 하나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원래 </a:t>
            </a:r>
            <a:r>
              <a:rPr lang="en-US" altLang="ko-KR" sz="2000" dirty="0"/>
              <a:t>AT&amp;T</a:t>
            </a:r>
            <a:r>
              <a:rPr lang="ko-KR" altLang="en-US" sz="2000" dirty="0"/>
              <a:t>가 개발하였다가 </a:t>
            </a:r>
            <a:r>
              <a:rPr lang="en-US" altLang="ko-KR" sz="2000" dirty="0"/>
              <a:t>1983</a:t>
            </a:r>
            <a:r>
              <a:rPr lang="ko-KR" altLang="en-US" sz="2000" dirty="0"/>
              <a:t>년에 처음 출시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4D6E45B-D6C6-4CBA-9F34-9D3A5E2D8A73}"/>
              </a:ext>
            </a:extLst>
          </p:cNvPr>
          <p:cNvSpPr txBox="1">
            <a:spLocks/>
          </p:cNvSpPr>
          <p:nvPr/>
        </p:nvSpPr>
        <p:spPr>
          <a:xfrm>
            <a:off x="838200" y="3821950"/>
            <a:ext cx="10515600" cy="17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4.4BSD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-1977</a:t>
            </a:r>
            <a:r>
              <a:rPr lang="ko-KR" altLang="en-US" sz="2000" dirty="0"/>
              <a:t>년부터 </a:t>
            </a:r>
            <a:r>
              <a:rPr lang="en-US" altLang="ko-KR" sz="2000" dirty="0"/>
              <a:t>1995</a:t>
            </a:r>
            <a:r>
              <a:rPr lang="ko-KR" altLang="en-US" sz="2000" dirty="0"/>
              <a:t>년까지 미국 캘리포니아 대학교 버클리</a:t>
            </a:r>
            <a:r>
              <a:rPr lang="en-US" altLang="ko-KR" sz="2000" dirty="0"/>
              <a:t>(University of California, Berkeley)</a:t>
            </a:r>
            <a:r>
              <a:rPr lang="ko-KR" altLang="en-US" sz="2000" dirty="0"/>
              <a:t>의 </a:t>
            </a:r>
            <a:r>
              <a:rPr lang="en-US" altLang="ko-KR" sz="2000" dirty="0"/>
              <a:t>CSRG(Computer Systems Research Group)</a:t>
            </a:r>
            <a:r>
              <a:rPr lang="ko-KR" altLang="en-US" sz="2000" dirty="0"/>
              <a:t>에서 개발한 유닉스 운영 체제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</a:t>
            </a:r>
            <a:r>
              <a:rPr lang="en-US" altLang="ko-KR" sz="1600" dirty="0"/>
              <a:t> </a:t>
            </a:r>
            <a:r>
              <a:rPr lang="en-US" altLang="ko-KR" sz="2000" dirty="0"/>
              <a:t>Yahoo!</a:t>
            </a:r>
            <a:r>
              <a:rPr lang="ko-KR" altLang="en-US" sz="2000" dirty="0"/>
              <a:t>와 같은 세계 최대 규모의 웹 관리 중 일부는 </a:t>
            </a:r>
            <a:r>
              <a:rPr lang="en-US" altLang="ko-KR" sz="2000" dirty="0"/>
              <a:t>BSD</a:t>
            </a:r>
            <a:r>
              <a:rPr lang="ko-KR" altLang="en-US" sz="2000" dirty="0"/>
              <a:t>를 통해 이루어짐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789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079459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2-3 UNIX </a:t>
            </a:r>
            <a:r>
              <a:rPr lang="en-US" altLang="ko-KR" sz="2000"/>
              <a:t>System </a:t>
            </a:r>
            <a:r>
              <a:rPr lang="ko-KR" altLang="en-US" sz="2000" dirty="0"/>
              <a:t>구현들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F0CF-BFE5-4504-BA87-B4C10B9D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8085"/>
          </a:xfrm>
        </p:spPr>
        <p:txBody>
          <a:bodyPr/>
          <a:lstStyle/>
          <a:p>
            <a:r>
              <a:rPr lang="en-US" altLang="ko-KR" dirty="0"/>
              <a:t>FreeBSD</a:t>
            </a:r>
          </a:p>
          <a:p>
            <a:pPr marL="0" indent="0">
              <a:buNone/>
            </a:pPr>
            <a:r>
              <a:rPr lang="en-US" altLang="ko-KR" sz="2000" dirty="0"/>
              <a:t>-FreeBSD</a:t>
            </a:r>
            <a:r>
              <a:rPr lang="ko-KR" altLang="en-US" sz="2000" dirty="0"/>
              <a:t>는 유닉스 계열 운영 체제</a:t>
            </a:r>
            <a:r>
              <a:rPr lang="en-US" altLang="ko-KR" sz="2000" baseline="30000" dirty="0"/>
              <a:t> </a:t>
            </a:r>
            <a:r>
              <a:rPr lang="ko-KR" altLang="en-US" sz="2000" dirty="0"/>
              <a:t>이며 리눅스처럼 </a:t>
            </a:r>
            <a:r>
              <a:rPr lang="ko-KR" altLang="en-US" sz="2000" dirty="0" err="1"/>
              <a:t>서버용이든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데스크탑용이든</a:t>
            </a:r>
            <a:r>
              <a:rPr lang="ko-KR" altLang="en-US" sz="2000" dirty="0"/>
              <a:t> 쓸 수 있는 범용적인 </a:t>
            </a:r>
            <a:r>
              <a:rPr lang="en-US" altLang="ko-KR" sz="2000" dirty="0"/>
              <a:t>OS</a:t>
            </a:r>
          </a:p>
          <a:p>
            <a:pPr marL="0" indent="0">
              <a:buNone/>
            </a:pPr>
            <a:r>
              <a:rPr lang="en-US" altLang="ko-KR" sz="2000" dirty="0"/>
              <a:t>-2017</a:t>
            </a:r>
            <a:r>
              <a:rPr lang="ko-KR" altLang="en-US" sz="2000" dirty="0"/>
              <a:t>년 기준으로 </a:t>
            </a:r>
            <a:r>
              <a:rPr lang="en-US" altLang="ko-KR" sz="2000" dirty="0"/>
              <a:t>BSD</a:t>
            </a:r>
            <a:r>
              <a:rPr lang="ko-KR" altLang="en-US" sz="2000" dirty="0"/>
              <a:t> 계열 운영 체제 순위는 </a:t>
            </a:r>
            <a:r>
              <a:rPr lang="en-US" altLang="ko-KR" sz="2000" dirty="0"/>
              <a:t>FreeBSD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위</a:t>
            </a: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F2C721-A7F8-41D6-90C4-0C7605B0B488}"/>
              </a:ext>
            </a:extLst>
          </p:cNvPr>
          <p:cNvSpPr txBox="1">
            <a:spLocks/>
          </p:cNvSpPr>
          <p:nvPr/>
        </p:nvSpPr>
        <p:spPr>
          <a:xfrm>
            <a:off x="838199" y="4099042"/>
            <a:ext cx="10515600" cy="201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Linux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-</a:t>
            </a:r>
            <a:r>
              <a:rPr lang="ko-KR" altLang="en-US" sz="2000" dirty="0"/>
              <a:t>컴퓨터 </a:t>
            </a:r>
            <a:r>
              <a:rPr lang="en-US" altLang="ko-KR" sz="2000" dirty="0"/>
              <a:t>OS </a:t>
            </a:r>
            <a:r>
              <a:rPr lang="ko-KR" altLang="en-US" sz="2000" dirty="0"/>
              <a:t>커널의 일종인 리눅스 커널</a:t>
            </a:r>
            <a:r>
              <a:rPr lang="en-US" altLang="ko-KR" sz="2000" dirty="0"/>
              <a:t>, </a:t>
            </a:r>
            <a:r>
              <a:rPr lang="ko-KR" altLang="en-US" sz="2000" dirty="0"/>
              <a:t>또는 리눅스 커널을 사용하는 운영체제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사람들이 가장 많이 사용하는 운영체제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01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BEF85-C096-44BE-943B-47D2DA32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079459" cy="4737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2-3 UNIX </a:t>
            </a:r>
            <a:r>
              <a:rPr lang="en-US" altLang="ko-KR" sz="2000"/>
              <a:t>System </a:t>
            </a:r>
            <a:r>
              <a:rPr lang="ko-KR" altLang="en-US" sz="2000" dirty="0"/>
              <a:t>구현들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F0CF-BFE5-4504-BA87-B4C10B9D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Mac OS X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애플이 개발한 유닉스 운영 체제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핵심 운영체제는 </a:t>
            </a:r>
            <a:r>
              <a:rPr lang="en-US" altLang="ko-KR" sz="2000" dirty="0"/>
              <a:t>Mach </a:t>
            </a:r>
            <a:r>
              <a:rPr lang="ko-KR" altLang="en-US" sz="2000" dirty="0"/>
              <a:t>커널과 </a:t>
            </a:r>
            <a:r>
              <a:rPr lang="en-US" altLang="ko-KR" sz="2000" dirty="0"/>
              <a:t>FreeBSD </a:t>
            </a:r>
            <a:r>
              <a:rPr lang="ko-KR" altLang="en-US" sz="2000" dirty="0"/>
              <a:t>운영체제에 기초한 </a:t>
            </a:r>
            <a:r>
              <a:rPr lang="en-US" altLang="ko-KR" sz="2000" dirty="0">
                <a:solidFill>
                  <a:srgbClr val="FF0000"/>
                </a:solidFill>
              </a:rPr>
              <a:t>Darwin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4683D5-C021-4601-97E6-C872B4C018F1}"/>
              </a:ext>
            </a:extLst>
          </p:cNvPr>
          <p:cNvSpPr txBox="1">
            <a:spLocks/>
          </p:cNvSpPr>
          <p:nvPr/>
        </p:nvSpPr>
        <p:spPr>
          <a:xfrm>
            <a:off x="838200" y="3369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Solaris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썬 </a:t>
            </a:r>
            <a:r>
              <a:rPr lang="ko-KR" altLang="en-US" sz="2000" dirty="0" err="1"/>
              <a:t>마이크로시스템즈에서</a:t>
            </a:r>
            <a:r>
              <a:rPr lang="ko-KR" altLang="en-US" sz="2000" dirty="0"/>
              <a:t> 개발한 컴퓨터 운영 체제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자유 소프트웨어 형태의 </a:t>
            </a:r>
            <a:r>
              <a:rPr lang="en-US" altLang="ko-KR" sz="2000" dirty="0"/>
              <a:t>CDDL</a:t>
            </a:r>
            <a:r>
              <a:rPr lang="ko-KR" altLang="en-US" sz="2000" dirty="0"/>
              <a:t>에 기반한 </a:t>
            </a:r>
            <a:r>
              <a:rPr lang="ko-KR" altLang="en-US" sz="2000" dirty="0" err="1"/>
              <a:t>오픈솔라리스가</a:t>
            </a:r>
            <a:r>
              <a:rPr lang="ko-KR" altLang="en-US" sz="2000" dirty="0"/>
              <a:t> 공개되었고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유닉스 표준 인증을 받음</a:t>
            </a:r>
          </a:p>
        </p:txBody>
      </p:sp>
    </p:spTree>
    <p:extLst>
      <p:ext uri="{BB962C8B-B14F-4D97-AF65-F5344CB8AC3E}">
        <p14:creationId xmlns:p14="http://schemas.microsoft.com/office/powerpoint/2010/main" val="417202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343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2. UNIX 표준화와 구현들</vt:lpstr>
      <vt:lpstr>2-1 소개</vt:lpstr>
      <vt:lpstr>2-2 UNIX 표준화</vt:lpstr>
      <vt:lpstr>2-2 UNIX 표준화</vt:lpstr>
      <vt:lpstr>2-3 UNIX System 구현들</vt:lpstr>
      <vt:lpstr>2-3 UNIX System 구현들</vt:lpstr>
      <vt:lpstr>2-3 UNIX System 구현들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UNIX 표준화와 구현들</dc:title>
  <dc:creator>이창한</dc:creator>
  <cp:lastModifiedBy>이창한</cp:lastModifiedBy>
  <cp:revision>9</cp:revision>
  <dcterms:created xsi:type="dcterms:W3CDTF">2022-05-02T08:45:52Z</dcterms:created>
  <dcterms:modified xsi:type="dcterms:W3CDTF">2022-05-03T11:56:54Z</dcterms:modified>
</cp:coreProperties>
</file>