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70" r:id="rId7"/>
    <p:sldId id="263" r:id="rId8"/>
    <p:sldId id="262" r:id="rId9"/>
    <p:sldId id="261" r:id="rId10"/>
    <p:sldId id="259" r:id="rId11"/>
    <p:sldId id="264" r:id="rId12"/>
    <p:sldId id="268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ffc1d3e1327edef" providerId="LiveId" clId="{F55212DC-50C6-41FA-ABC1-628DE2316988}"/>
    <pc:docChg chg="undo custSel addSld delSld modSld sldOrd">
      <pc:chgData name="" userId="cffc1d3e1327edef" providerId="LiveId" clId="{F55212DC-50C6-41FA-ABC1-628DE2316988}" dt="2022-05-04T05:54:54.093" v="4046" actId="20577"/>
      <pc:docMkLst>
        <pc:docMk/>
      </pc:docMkLst>
      <pc:sldChg chg="modSp">
        <pc:chgData name="" userId="cffc1d3e1327edef" providerId="LiveId" clId="{F55212DC-50C6-41FA-ABC1-628DE2316988}" dt="2022-05-02T09:05:22.113" v="306"/>
        <pc:sldMkLst>
          <pc:docMk/>
          <pc:sldMk cId="2432682378" sldId="257"/>
        </pc:sldMkLst>
        <pc:spChg chg="mod">
          <ac:chgData name="" userId="cffc1d3e1327edef" providerId="LiveId" clId="{F55212DC-50C6-41FA-ABC1-628DE2316988}" dt="2022-05-02T09:05:22.113" v="306"/>
          <ac:spMkLst>
            <pc:docMk/>
            <pc:sldMk cId="2432682378" sldId="257"/>
            <ac:spMk id="3" creationId="{56CC50D1-8779-470E-A862-BEEC4774258C}"/>
          </ac:spMkLst>
        </pc:spChg>
      </pc:sldChg>
      <pc:sldChg chg="addSp modSp">
        <pc:chgData name="" userId="cffc1d3e1327edef" providerId="LiveId" clId="{F55212DC-50C6-41FA-ABC1-628DE2316988}" dt="2022-05-03T06:41:12.883" v="1269" actId="20577"/>
        <pc:sldMkLst>
          <pc:docMk/>
          <pc:sldMk cId="2641202386" sldId="258"/>
        </pc:sldMkLst>
        <pc:spChg chg="mod">
          <ac:chgData name="" userId="cffc1d3e1327edef" providerId="LiveId" clId="{F55212DC-50C6-41FA-ABC1-628DE2316988}" dt="2022-05-03T06:41:12.883" v="1269" actId="20577"/>
          <ac:spMkLst>
            <pc:docMk/>
            <pc:sldMk cId="2641202386" sldId="258"/>
            <ac:spMk id="3" creationId="{56CC50D1-8779-470E-A862-BEEC4774258C}"/>
          </ac:spMkLst>
        </pc:spChg>
        <pc:spChg chg="add mod">
          <ac:chgData name="" userId="cffc1d3e1327edef" providerId="LiveId" clId="{F55212DC-50C6-41FA-ABC1-628DE2316988}" dt="2022-05-03T06:31:03.405" v="923" actId="1076"/>
          <ac:spMkLst>
            <pc:docMk/>
            <pc:sldMk cId="2641202386" sldId="258"/>
            <ac:spMk id="4" creationId="{856FE8FC-9C80-4526-B346-B8A6AB80F88C}"/>
          </ac:spMkLst>
        </pc:spChg>
      </pc:sldChg>
      <pc:sldChg chg="addSp delSp modSp">
        <pc:chgData name="" userId="cffc1d3e1327edef" providerId="LiveId" clId="{F55212DC-50C6-41FA-ABC1-628DE2316988}" dt="2022-05-03T07:31:00.747" v="2971" actId="20577"/>
        <pc:sldMkLst>
          <pc:docMk/>
          <pc:sldMk cId="1871722368" sldId="259"/>
        </pc:sldMkLst>
        <pc:spChg chg="del">
          <ac:chgData name="" userId="cffc1d3e1327edef" providerId="LiveId" clId="{F55212DC-50C6-41FA-ABC1-628DE2316988}" dt="2022-05-03T07:18:13.856" v="2438" actId="478"/>
          <ac:spMkLst>
            <pc:docMk/>
            <pc:sldMk cId="1871722368" sldId="259"/>
            <ac:spMk id="3" creationId="{56CC50D1-8779-470E-A862-BEEC4774258C}"/>
          </ac:spMkLst>
        </pc:spChg>
        <pc:spChg chg="add mod">
          <ac:chgData name="" userId="cffc1d3e1327edef" providerId="LiveId" clId="{F55212DC-50C6-41FA-ABC1-628DE2316988}" dt="2022-05-03T07:18:18.110" v="2450" actId="20577"/>
          <ac:spMkLst>
            <pc:docMk/>
            <pc:sldMk cId="1871722368" sldId="259"/>
            <ac:spMk id="5" creationId="{62A9B964-B9D3-41BA-9A70-F9BFF50F2E93}"/>
          </ac:spMkLst>
        </pc:spChg>
        <pc:spChg chg="add del mod">
          <ac:chgData name="" userId="cffc1d3e1327edef" providerId="LiveId" clId="{F55212DC-50C6-41FA-ABC1-628DE2316988}" dt="2022-05-03T07:18:35.977" v="2453" actId="478"/>
          <ac:spMkLst>
            <pc:docMk/>
            <pc:sldMk cId="1871722368" sldId="259"/>
            <ac:spMk id="7" creationId="{820D5622-363E-440F-B494-250EBFE6DB42}"/>
          </ac:spMkLst>
        </pc:spChg>
        <pc:spChg chg="add mod">
          <ac:chgData name="" userId="cffc1d3e1327edef" providerId="LiveId" clId="{F55212DC-50C6-41FA-ABC1-628DE2316988}" dt="2022-05-03T07:27:37.914" v="2668" actId="20577"/>
          <ac:spMkLst>
            <pc:docMk/>
            <pc:sldMk cId="1871722368" sldId="259"/>
            <ac:spMk id="9" creationId="{65676D93-6D77-4C83-87C8-3AFB04E18B38}"/>
          </ac:spMkLst>
        </pc:spChg>
        <pc:spChg chg="add">
          <ac:chgData name="" userId="cffc1d3e1327edef" providerId="LiveId" clId="{F55212DC-50C6-41FA-ABC1-628DE2316988}" dt="2022-05-03T07:19:01.509" v="2457"/>
          <ac:spMkLst>
            <pc:docMk/>
            <pc:sldMk cId="1871722368" sldId="259"/>
            <ac:spMk id="10" creationId="{4F156389-0304-466D-B5F4-08CFA8FDEBC6}"/>
          </ac:spMkLst>
        </pc:spChg>
        <pc:spChg chg="add del mod">
          <ac:chgData name="" userId="cffc1d3e1327edef" providerId="LiveId" clId="{F55212DC-50C6-41FA-ABC1-628DE2316988}" dt="2022-05-03T07:29:57.634" v="2733" actId="478"/>
          <ac:spMkLst>
            <pc:docMk/>
            <pc:sldMk cId="1871722368" sldId="259"/>
            <ac:spMk id="11" creationId="{1D385CE8-78CF-4660-A1DC-B49CEC914EA6}"/>
          </ac:spMkLst>
        </pc:spChg>
        <pc:spChg chg="add mod">
          <ac:chgData name="" userId="cffc1d3e1327edef" providerId="LiveId" clId="{F55212DC-50C6-41FA-ABC1-628DE2316988}" dt="2022-05-03T07:30:57.281" v="2967" actId="20577"/>
          <ac:spMkLst>
            <pc:docMk/>
            <pc:sldMk cId="1871722368" sldId="259"/>
            <ac:spMk id="12" creationId="{C719E87F-3099-43F4-B6E2-AE9A523ED3B4}"/>
          </ac:spMkLst>
        </pc:spChg>
        <pc:spChg chg="add mod">
          <ac:chgData name="" userId="cffc1d3e1327edef" providerId="LiveId" clId="{F55212DC-50C6-41FA-ABC1-628DE2316988}" dt="2022-05-03T07:30:59.086" v="2969" actId="20577"/>
          <ac:spMkLst>
            <pc:docMk/>
            <pc:sldMk cId="1871722368" sldId="259"/>
            <ac:spMk id="13" creationId="{5E2D04E9-D6C1-400A-BCB1-37EFA2B70503}"/>
          </ac:spMkLst>
        </pc:spChg>
        <pc:spChg chg="add mod">
          <ac:chgData name="" userId="cffc1d3e1327edef" providerId="LiveId" clId="{F55212DC-50C6-41FA-ABC1-628DE2316988}" dt="2022-05-03T07:31:00.747" v="2971" actId="20577"/>
          <ac:spMkLst>
            <pc:docMk/>
            <pc:sldMk cId="1871722368" sldId="259"/>
            <ac:spMk id="14" creationId="{34CB2E4C-7DC8-4A07-9832-75BE2B16B3BD}"/>
          </ac:spMkLst>
        </pc:spChg>
        <pc:picChg chg="add del">
          <ac:chgData name="" userId="cffc1d3e1327edef" providerId="LiveId" clId="{F55212DC-50C6-41FA-ABC1-628DE2316988}" dt="2022-05-03T07:18:34.125" v="2451" actId="478"/>
          <ac:picMkLst>
            <pc:docMk/>
            <pc:sldMk cId="1871722368" sldId="259"/>
            <ac:picMk id="4" creationId="{7A159E87-ED2E-4629-929D-418950C33F66}"/>
          </ac:picMkLst>
        </pc:picChg>
        <pc:picChg chg="add mod">
          <ac:chgData name="" userId="cffc1d3e1327edef" providerId="LiveId" clId="{F55212DC-50C6-41FA-ABC1-628DE2316988}" dt="2022-05-03T07:18:38.653" v="2456" actId="14100"/>
          <ac:picMkLst>
            <pc:docMk/>
            <pc:sldMk cId="1871722368" sldId="259"/>
            <ac:picMk id="8" creationId="{BDBA81DF-9E26-4C81-A24C-04FA2966008F}"/>
          </ac:picMkLst>
        </pc:picChg>
      </pc:sldChg>
      <pc:sldChg chg="addSp delSp modSp">
        <pc:chgData name="" userId="cffc1d3e1327edef" providerId="LiveId" clId="{F55212DC-50C6-41FA-ABC1-628DE2316988}" dt="2022-05-03T06:53:33.656" v="1570" actId="1076"/>
        <pc:sldMkLst>
          <pc:docMk/>
          <pc:sldMk cId="1157728380" sldId="260"/>
        </pc:sldMkLst>
        <pc:spChg chg="mod">
          <ac:chgData name="" userId="cffc1d3e1327edef" providerId="LiveId" clId="{F55212DC-50C6-41FA-ABC1-628DE2316988}" dt="2022-05-03T06:40:20.728" v="1239" actId="403"/>
          <ac:spMkLst>
            <pc:docMk/>
            <pc:sldMk cId="1157728380" sldId="260"/>
            <ac:spMk id="2" creationId="{605EF611-6C2B-422A-818C-D03B4217E061}"/>
          </ac:spMkLst>
        </pc:spChg>
        <pc:spChg chg="del">
          <ac:chgData name="" userId="cffc1d3e1327edef" providerId="LiveId" clId="{F55212DC-50C6-41FA-ABC1-628DE2316988}" dt="2022-05-03T06:36:54.402" v="924"/>
          <ac:spMkLst>
            <pc:docMk/>
            <pc:sldMk cId="1157728380" sldId="260"/>
            <ac:spMk id="3" creationId="{56CC50D1-8779-470E-A862-BEEC4774258C}"/>
          </ac:spMkLst>
        </pc:spChg>
        <pc:spChg chg="add del mod">
          <ac:chgData name="" userId="cffc1d3e1327edef" providerId="LiveId" clId="{F55212DC-50C6-41FA-ABC1-628DE2316988}" dt="2022-05-03T06:37:34.943" v="1008" actId="478"/>
          <ac:spMkLst>
            <pc:docMk/>
            <pc:sldMk cId="1157728380" sldId="260"/>
            <ac:spMk id="5" creationId="{E27DA2C9-34A2-4C3E-996B-3AB3430C304A}"/>
          </ac:spMkLst>
        </pc:spChg>
        <pc:spChg chg="add del mod">
          <ac:chgData name="" userId="cffc1d3e1327edef" providerId="LiveId" clId="{F55212DC-50C6-41FA-ABC1-628DE2316988}" dt="2022-05-03T06:39:10.636" v="1113" actId="478"/>
          <ac:spMkLst>
            <pc:docMk/>
            <pc:sldMk cId="1157728380" sldId="260"/>
            <ac:spMk id="7" creationId="{28F1DD0B-48C1-4789-83F4-0920C836BF6C}"/>
          </ac:spMkLst>
        </pc:spChg>
        <pc:spChg chg="add mod">
          <ac:chgData name="" userId="cffc1d3e1327edef" providerId="LiveId" clId="{F55212DC-50C6-41FA-ABC1-628DE2316988}" dt="2022-05-03T06:40:58.011" v="1268" actId="20577"/>
          <ac:spMkLst>
            <pc:docMk/>
            <pc:sldMk cId="1157728380" sldId="260"/>
            <ac:spMk id="9" creationId="{3C33A39D-8684-4867-97B2-3EA47D234DBE}"/>
          </ac:spMkLst>
        </pc:spChg>
        <pc:spChg chg="add mod">
          <ac:chgData name="" userId="cffc1d3e1327edef" providerId="LiveId" clId="{F55212DC-50C6-41FA-ABC1-628DE2316988}" dt="2022-05-03T06:40:37.679" v="1249" actId="20577"/>
          <ac:spMkLst>
            <pc:docMk/>
            <pc:sldMk cId="1157728380" sldId="260"/>
            <ac:spMk id="10" creationId="{9B6AAF75-D853-4EE9-BBBF-1684F16ABEF2}"/>
          </ac:spMkLst>
        </pc:spChg>
        <pc:spChg chg="add mod">
          <ac:chgData name="" userId="cffc1d3e1327edef" providerId="LiveId" clId="{F55212DC-50C6-41FA-ABC1-628DE2316988}" dt="2022-05-03T06:53:33.656" v="1570" actId="1076"/>
          <ac:spMkLst>
            <pc:docMk/>
            <pc:sldMk cId="1157728380" sldId="260"/>
            <ac:spMk id="11" creationId="{5C3C731A-310F-4803-99FF-CE720AA9A0B8}"/>
          </ac:spMkLst>
        </pc:spChg>
        <pc:picChg chg="add del mod">
          <ac:chgData name="" userId="cffc1d3e1327edef" providerId="LiveId" clId="{F55212DC-50C6-41FA-ABC1-628DE2316988}" dt="2022-05-03T06:37:25.659" v="1004" actId="478"/>
          <ac:picMkLst>
            <pc:docMk/>
            <pc:sldMk cId="1157728380" sldId="260"/>
            <ac:picMk id="4" creationId="{2A3FC6AD-42EA-49E3-A9B9-30AB7B5418FA}"/>
          </ac:picMkLst>
        </pc:picChg>
        <pc:picChg chg="add mod">
          <ac:chgData name="" userId="cffc1d3e1327edef" providerId="LiveId" clId="{F55212DC-50C6-41FA-ABC1-628DE2316988}" dt="2022-05-03T06:40:39.726" v="1250" actId="1076"/>
          <ac:picMkLst>
            <pc:docMk/>
            <pc:sldMk cId="1157728380" sldId="260"/>
            <ac:picMk id="8" creationId="{176A0F50-1CBB-4ED1-8BBE-F9E339048AC2}"/>
          </ac:picMkLst>
        </pc:picChg>
      </pc:sldChg>
      <pc:sldChg chg="addSp delSp modSp ord">
        <pc:chgData name="" userId="cffc1d3e1327edef" providerId="LiveId" clId="{F55212DC-50C6-41FA-ABC1-628DE2316988}" dt="2022-05-04T05:52:43.377" v="4043" actId="20577"/>
        <pc:sldMkLst>
          <pc:docMk/>
          <pc:sldMk cId="3590116946" sldId="261"/>
        </pc:sldMkLst>
        <pc:spChg chg="del">
          <ac:chgData name="" userId="cffc1d3e1327edef" providerId="LiveId" clId="{F55212DC-50C6-41FA-ABC1-628DE2316988}" dt="2022-05-03T07:05:43.474" v="2388"/>
          <ac:spMkLst>
            <pc:docMk/>
            <pc:sldMk cId="3590116946" sldId="261"/>
            <ac:spMk id="3" creationId="{56CC50D1-8779-470E-A862-BEEC4774258C}"/>
          </ac:spMkLst>
        </pc:spChg>
        <pc:spChg chg="add del">
          <ac:chgData name="" userId="cffc1d3e1327edef" providerId="LiveId" clId="{F55212DC-50C6-41FA-ABC1-628DE2316988}" dt="2022-05-03T07:06:03.703" v="2406" actId="478"/>
          <ac:spMkLst>
            <pc:docMk/>
            <pc:sldMk cId="3590116946" sldId="261"/>
            <ac:spMk id="5" creationId="{BE409255-1751-4034-BB64-7EE8F9E24711}"/>
          </ac:spMkLst>
        </pc:spChg>
        <pc:spChg chg="add mod">
          <ac:chgData name="" userId="cffc1d3e1327edef" providerId="LiveId" clId="{F55212DC-50C6-41FA-ABC1-628DE2316988}" dt="2022-05-03T07:06:01.085" v="2405" actId="20577"/>
          <ac:spMkLst>
            <pc:docMk/>
            <pc:sldMk cId="3590116946" sldId="261"/>
            <ac:spMk id="6" creationId="{5D493DCA-96F4-4C87-96AF-34DB4E1456A0}"/>
          </ac:spMkLst>
        </pc:spChg>
        <pc:spChg chg="add mod">
          <ac:chgData name="" userId="cffc1d3e1327edef" providerId="LiveId" clId="{F55212DC-50C6-41FA-ABC1-628DE2316988}" dt="2022-05-03T07:12:05.954" v="2437"/>
          <ac:spMkLst>
            <pc:docMk/>
            <pc:sldMk cId="3590116946" sldId="261"/>
            <ac:spMk id="7" creationId="{D7057C0F-564C-4385-86B6-87E6AA9F4895}"/>
          </ac:spMkLst>
        </pc:spChg>
        <pc:spChg chg="add">
          <ac:chgData name="" userId="cffc1d3e1327edef" providerId="LiveId" clId="{F55212DC-50C6-41FA-ABC1-628DE2316988}" dt="2022-05-03T07:06:15.690" v="2410"/>
          <ac:spMkLst>
            <pc:docMk/>
            <pc:sldMk cId="3590116946" sldId="261"/>
            <ac:spMk id="8" creationId="{382AE8AC-978A-4DB7-A203-0DB07DE78808}"/>
          </ac:spMkLst>
        </pc:spChg>
        <pc:spChg chg="add del">
          <ac:chgData name="" userId="cffc1d3e1327edef" providerId="LiveId" clId="{F55212DC-50C6-41FA-ABC1-628DE2316988}" dt="2022-05-03T07:29:51.728" v="2730"/>
          <ac:spMkLst>
            <pc:docMk/>
            <pc:sldMk cId="3590116946" sldId="261"/>
            <ac:spMk id="9" creationId="{493E073C-CAE3-4344-9D8B-CB5E8DCAF20B}"/>
          </ac:spMkLst>
        </pc:spChg>
        <pc:spChg chg="add mod">
          <ac:chgData name="" userId="cffc1d3e1327edef" providerId="LiveId" clId="{F55212DC-50C6-41FA-ABC1-628DE2316988}" dt="2022-05-04T05:52:04.479" v="4000" actId="20577"/>
          <ac:spMkLst>
            <pc:docMk/>
            <pc:sldMk cId="3590116946" sldId="261"/>
            <ac:spMk id="9" creationId="{8C504722-B889-41C9-AB26-2A9568945EEE}"/>
          </ac:spMkLst>
        </pc:spChg>
        <pc:spChg chg="add mod">
          <ac:chgData name="" userId="cffc1d3e1327edef" providerId="LiveId" clId="{F55212DC-50C6-41FA-ABC1-628DE2316988}" dt="2022-05-04T05:52:02.222" v="3998" actId="20577"/>
          <ac:spMkLst>
            <pc:docMk/>
            <pc:sldMk cId="3590116946" sldId="261"/>
            <ac:spMk id="10" creationId="{211C42FA-B3E1-46A0-9AC6-637DC49799FC}"/>
          </ac:spMkLst>
        </pc:spChg>
        <pc:spChg chg="add del">
          <ac:chgData name="" userId="cffc1d3e1327edef" providerId="LiveId" clId="{F55212DC-50C6-41FA-ABC1-628DE2316988}" dt="2022-05-03T07:29:51.728" v="2730"/>
          <ac:spMkLst>
            <pc:docMk/>
            <pc:sldMk cId="3590116946" sldId="261"/>
            <ac:spMk id="10" creationId="{589DDCD5-9CE6-4E42-B77E-FEFDA714BC5B}"/>
          </ac:spMkLst>
        </pc:spChg>
        <pc:spChg chg="add mod">
          <ac:chgData name="" userId="cffc1d3e1327edef" providerId="LiveId" clId="{F55212DC-50C6-41FA-ABC1-628DE2316988}" dt="2022-05-04T05:52:43.377" v="4043" actId="20577"/>
          <ac:spMkLst>
            <pc:docMk/>
            <pc:sldMk cId="3590116946" sldId="261"/>
            <ac:spMk id="11" creationId="{A91413E2-95E6-43D4-87C5-68F7EB0D300A}"/>
          </ac:spMkLst>
        </pc:spChg>
        <pc:picChg chg="add mod">
          <ac:chgData name="" userId="cffc1d3e1327edef" providerId="LiveId" clId="{F55212DC-50C6-41FA-ABC1-628DE2316988}" dt="2022-05-04T05:52:30.920" v="4004" actId="1076"/>
          <ac:picMkLst>
            <pc:docMk/>
            <pc:sldMk cId="3590116946" sldId="261"/>
            <ac:picMk id="3" creationId="{CC6EBB1C-31F8-4F9F-8213-12EA3D6A16FA}"/>
          </ac:picMkLst>
        </pc:picChg>
        <pc:picChg chg="add mod">
          <ac:chgData name="" userId="cffc1d3e1327edef" providerId="LiveId" clId="{F55212DC-50C6-41FA-ABC1-628DE2316988}" dt="2022-05-03T07:06:07.331" v="2409" actId="14100"/>
          <ac:picMkLst>
            <pc:docMk/>
            <pc:sldMk cId="3590116946" sldId="261"/>
            <ac:picMk id="4" creationId="{02AEFB5B-4302-47D7-BAA9-F93C5ECB3F1D}"/>
          </ac:picMkLst>
        </pc:picChg>
      </pc:sldChg>
      <pc:sldChg chg="addSp delSp modSp">
        <pc:chgData name="" userId="cffc1d3e1327edef" providerId="LiveId" clId="{F55212DC-50C6-41FA-ABC1-628DE2316988}" dt="2022-05-03T07:29:46.998" v="2728" actId="478"/>
        <pc:sldMkLst>
          <pc:docMk/>
          <pc:sldMk cId="3632239367" sldId="262"/>
        </pc:sldMkLst>
        <pc:spChg chg="del">
          <ac:chgData name="" userId="cffc1d3e1327edef" providerId="LiveId" clId="{F55212DC-50C6-41FA-ABC1-628DE2316988}" dt="2022-05-03T07:02:43.171" v="2225" actId="478"/>
          <ac:spMkLst>
            <pc:docMk/>
            <pc:sldMk cId="3632239367" sldId="262"/>
            <ac:spMk id="3" creationId="{56CC50D1-8779-470E-A862-BEEC4774258C}"/>
          </ac:spMkLst>
        </pc:spChg>
        <pc:spChg chg="add mod">
          <ac:chgData name="" userId="cffc1d3e1327edef" providerId="LiveId" clId="{F55212DC-50C6-41FA-ABC1-628DE2316988}" dt="2022-05-03T07:02:53.257" v="2229" actId="1076"/>
          <ac:spMkLst>
            <pc:docMk/>
            <pc:sldMk cId="3632239367" sldId="262"/>
            <ac:spMk id="4" creationId="{777B7BAE-0F01-47E2-A025-CB745A2D5CD8}"/>
          </ac:spMkLst>
        </pc:spChg>
        <pc:spChg chg="add mod">
          <ac:chgData name="" userId="cffc1d3e1327edef" providerId="LiveId" clId="{F55212DC-50C6-41FA-ABC1-628DE2316988}" dt="2022-05-03T07:05:55.627" v="2395" actId="20577"/>
          <ac:spMkLst>
            <pc:docMk/>
            <pc:sldMk cId="3632239367" sldId="262"/>
            <ac:spMk id="6" creationId="{23B324EC-4C61-4D05-8BA0-C27647E593A5}"/>
          </ac:spMkLst>
        </pc:spChg>
        <pc:spChg chg="add mod">
          <ac:chgData name="" userId="cffc1d3e1327edef" providerId="LiveId" clId="{F55212DC-50C6-41FA-ABC1-628DE2316988}" dt="2022-05-03T07:04:18.762" v="2387" actId="20577"/>
          <ac:spMkLst>
            <pc:docMk/>
            <pc:sldMk cId="3632239367" sldId="262"/>
            <ac:spMk id="7" creationId="{59CE2C8B-1700-421A-8AA4-4F36A6CF569D}"/>
          </ac:spMkLst>
        </pc:spChg>
        <pc:spChg chg="add">
          <ac:chgData name="" userId="cffc1d3e1327edef" providerId="LiveId" clId="{F55212DC-50C6-41FA-ABC1-628DE2316988}" dt="2022-05-03T07:03:07.703" v="2231"/>
          <ac:spMkLst>
            <pc:docMk/>
            <pc:sldMk cId="3632239367" sldId="262"/>
            <ac:spMk id="8" creationId="{E32FE17F-B110-4403-8AD2-51242135A3EF}"/>
          </ac:spMkLst>
        </pc:spChg>
        <pc:spChg chg="add del mod">
          <ac:chgData name="" userId="cffc1d3e1327edef" providerId="LiveId" clId="{F55212DC-50C6-41FA-ABC1-628DE2316988}" dt="2022-05-03T07:29:09.221" v="2670" actId="11529"/>
          <ac:spMkLst>
            <pc:docMk/>
            <pc:sldMk cId="3632239367" sldId="262"/>
            <ac:spMk id="9" creationId="{73E43867-DAF4-4811-9E29-EF36E0D9C067}"/>
          </ac:spMkLst>
        </pc:spChg>
        <pc:spChg chg="add del mod">
          <ac:chgData name="" userId="cffc1d3e1327edef" providerId="LiveId" clId="{F55212DC-50C6-41FA-ABC1-628DE2316988}" dt="2022-05-03T07:29:46.998" v="2728" actId="478"/>
          <ac:spMkLst>
            <pc:docMk/>
            <pc:sldMk cId="3632239367" sldId="262"/>
            <ac:spMk id="10" creationId="{B421B42C-D420-4129-A498-40E26FB12D6B}"/>
          </ac:spMkLst>
        </pc:spChg>
        <pc:spChg chg="add mod">
          <ac:chgData name="" userId="cffc1d3e1327edef" providerId="LiveId" clId="{F55212DC-50C6-41FA-ABC1-628DE2316988}" dt="2022-05-03T07:29:44.012" v="2726" actId="14100"/>
          <ac:spMkLst>
            <pc:docMk/>
            <pc:sldMk cId="3632239367" sldId="262"/>
            <ac:spMk id="11" creationId="{C4651519-5ACC-4980-95E6-71EE7F6964A5}"/>
          </ac:spMkLst>
        </pc:spChg>
        <pc:picChg chg="add del">
          <ac:chgData name="" userId="cffc1d3e1327edef" providerId="LiveId" clId="{F55212DC-50C6-41FA-ABC1-628DE2316988}" dt="2022-05-03T07:02:51.389" v="2228" actId="478"/>
          <ac:picMkLst>
            <pc:docMk/>
            <pc:sldMk cId="3632239367" sldId="262"/>
            <ac:picMk id="5" creationId="{1007C381-E86F-4A23-BE75-A6236ACB44D8}"/>
          </ac:picMkLst>
        </pc:picChg>
      </pc:sldChg>
      <pc:sldChg chg="addSp delSp modSp">
        <pc:chgData name="" userId="cffc1d3e1327edef" providerId="LiveId" clId="{F55212DC-50C6-41FA-ABC1-628DE2316988}" dt="2022-05-04T05:49:47.029" v="3839" actId="20577"/>
        <pc:sldMkLst>
          <pc:docMk/>
          <pc:sldMk cId="1489657781" sldId="263"/>
        </pc:sldMkLst>
        <pc:spChg chg="mod">
          <ac:chgData name="" userId="cffc1d3e1327edef" providerId="LiveId" clId="{F55212DC-50C6-41FA-ABC1-628DE2316988}" dt="2022-05-04T05:49:47.029" v="3839" actId="20577"/>
          <ac:spMkLst>
            <pc:docMk/>
            <pc:sldMk cId="1489657781" sldId="263"/>
            <ac:spMk id="2" creationId="{605EF611-6C2B-422A-818C-D03B4217E061}"/>
          </ac:spMkLst>
        </pc:spChg>
        <pc:spChg chg="del">
          <ac:chgData name="" userId="cffc1d3e1327edef" providerId="LiveId" clId="{F55212DC-50C6-41FA-ABC1-628DE2316988}" dt="2022-05-03T06:52:03.299" v="1545" actId="478"/>
          <ac:spMkLst>
            <pc:docMk/>
            <pc:sldMk cId="1489657781" sldId="263"/>
            <ac:spMk id="3" creationId="{56CC50D1-8779-470E-A862-BEEC4774258C}"/>
          </ac:spMkLst>
        </pc:spChg>
        <pc:spChg chg="add mod">
          <ac:chgData name="" userId="cffc1d3e1327edef" providerId="LiveId" clId="{F55212DC-50C6-41FA-ABC1-628DE2316988}" dt="2022-05-03T07:00:08.286" v="2150" actId="20577"/>
          <ac:spMkLst>
            <pc:docMk/>
            <pc:sldMk cId="1489657781" sldId="263"/>
            <ac:spMk id="5" creationId="{EEFBE47E-200F-4F0F-9D20-C363D19F1F81}"/>
          </ac:spMkLst>
        </pc:spChg>
        <pc:spChg chg="add mod">
          <ac:chgData name="" userId="cffc1d3e1327edef" providerId="LiveId" clId="{F55212DC-50C6-41FA-ABC1-628DE2316988}" dt="2022-05-03T17:01:06.593" v="3834" actId="20577"/>
          <ac:spMkLst>
            <pc:docMk/>
            <pc:sldMk cId="1489657781" sldId="263"/>
            <ac:spMk id="6" creationId="{6E21906E-A750-4A4D-9F00-545874BCFFCB}"/>
          </ac:spMkLst>
        </pc:spChg>
        <pc:spChg chg="add">
          <ac:chgData name="" userId="cffc1d3e1327edef" providerId="LiveId" clId="{F55212DC-50C6-41FA-ABC1-628DE2316988}" dt="2022-05-03T06:53:36.516" v="1571"/>
          <ac:spMkLst>
            <pc:docMk/>
            <pc:sldMk cId="1489657781" sldId="263"/>
            <ac:spMk id="7" creationId="{D8DE9EF5-C3EE-48CE-BBEA-FAC02D94291A}"/>
          </ac:spMkLst>
        </pc:spChg>
        <pc:spChg chg="add del mod">
          <ac:chgData name="" userId="cffc1d3e1327edef" providerId="LiveId" clId="{F55212DC-50C6-41FA-ABC1-628DE2316988}" dt="2022-05-03T06:55:49.627" v="1718" actId="478"/>
          <ac:spMkLst>
            <pc:docMk/>
            <pc:sldMk cId="1489657781" sldId="263"/>
            <ac:spMk id="9" creationId="{CCD37A26-C361-44CA-A182-B5353A221707}"/>
          </ac:spMkLst>
        </pc:spChg>
        <pc:spChg chg="add mod">
          <ac:chgData name="" userId="cffc1d3e1327edef" providerId="LiveId" clId="{F55212DC-50C6-41FA-ABC1-628DE2316988}" dt="2022-05-03T06:57:52.401" v="1884" actId="207"/>
          <ac:spMkLst>
            <pc:docMk/>
            <pc:sldMk cId="1489657781" sldId="263"/>
            <ac:spMk id="10" creationId="{0AD82F7D-E368-4666-AC79-66523774C08A}"/>
          </ac:spMkLst>
        </pc:spChg>
        <pc:spChg chg="add mod">
          <ac:chgData name="" userId="cffc1d3e1327edef" providerId="LiveId" clId="{F55212DC-50C6-41FA-ABC1-628DE2316988}" dt="2022-05-03T06:58:42.641" v="1911" actId="20577"/>
          <ac:spMkLst>
            <pc:docMk/>
            <pc:sldMk cId="1489657781" sldId="263"/>
            <ac:spMk id="11" creationId="{6B5D1A7C-6C9B-4524-814C-B11F107731E9}"/>
          </ac:spMkLst>
        </pc:spChg>
        <pc:spChg chg="add mod">
          <ac:chgData name="" userId="cffc1d3e1327edef" providerId="LiveId" clId="{F55212DC-50C6-41FA-ABC1-628DE2316988}" dt="2022-05-03T06:57:56.232" v="1885" actId="1076"/>
          <ac:spMkLst>
            <pc:docMk/>
            <pc:sldMk cId="1489657781" sldId="263"/>
            <ac:spMk id="12" creationId="{BC88C780-E815-4844-8C85-31BE7F83CBF1}"/>
          </ac:spMkLst>
        </pc:spChg>
        <pc:spChg chg="add mod">
          <ac:chgData name="" userId="cffc1d3e1327edef" providerId="LiveId" clId="{F55212DC-50C6-41FA-ABC1-628DE2316988}" dt="2022-05-03T07:00:12.670" v="2157"/>
          <ac:spMkLst>
            <pc:docMk/>
            <pc:sldMk cId="1489657781" sldId="263"/>
            <ac:spMk id="13" creationId="{F2BEEA91-45AE-448F-8180-3E564C408FE4}"/>
          </ac:spMkLst>
        </pc:spChg>
        <pc:picChg chg="add mod">
          <ac:chgData name="" userId="cffc1d3e1327edef" providerId="LiveId" clId="{F55212DC-50C6-41FA-ABC1-628DE2316988}" dt="2022-05-03T06:52:36.710" v="1568" actId="14100"/>
          <ac:picMkLst>
            <pc:docMk/>
            <pc:sldMk cId="1489657781" sldId="263"/>
            <ac:picMk id="4" creationId="{A0739D3E-495B-40A5-9C2C-61ACBE1570EF}"/>
          </ac:picMkLst>
        </pc:picChg>
        <pc:picChg chg="add mod">
          <ac:chgData name="" userId="cffc1d3e1327edef" providerId="LiveId" clId="{F55212DC-50C6-41FA-ABC1-628DE2316988}" dt="2022-05-03T06:55:51.135" v="1720" actId="14100"/>
          <ac:picMkLst>
            <pc:docMk/>
            <pc:sldMk cId="1489657781" sldId="263"/>
            <ac:picMk id="8" creationId="{26EEBC35-8C56-4DB7-A889-16A40C421642}"/>
          </ac:picMkLst>
        </pc:picChg>
      </pc:sldChg>
      <pc:sldChg chg="addSp delSp modSp">
        <pc:chgData name="" userId="cffc1d3e1327edef" providerId="LiveId" clId="{F55212DC-50C6-41FA-ABC1-628DE2316988}" dt="2022-05-03T07:32:53.485" v="3154" actId="20577"/>
        <pc:sldMkLst>
          <pc:docMk/>
          <pc:sldMk cId="1730888002" sldId="264"/>
        </pc:sldMkLst>
        <pc:spChg chg="del">
          <ac:chgData name="" userId="cffc1d3e1327edef" providerId="LiveId" clId="{F55212DC-50C6-41FA-ABC1-628DE2316988}" dt="2022-05-03T07:32:15.893" v="2972" actId="478"/>
          <ac:spMkLst>
            <pc:docMk/>
            <pc:sldMk cId="1730888002" sldId="264"/>
            <ac:spMk id="3" creationId="{56CC50D1-8779-470E-A862-BEEC4774258C}"/>
          </ac:spMkLst>
        </pc:spChg>
        <pc:spChg chg="add mod">
          <ac:chgData name="" userId="cffc1d3e1327edef" providerId="LiveId" clId="{F55212DC-50C6-41FA-ABC1-628DE2316988}" dt="2022-05-03T07:32:27.609" v="2991" actId="20577"/>
          <ac:spMkLst>
            <pc:docMk/>
            <pc:sldMk cId="1730888002" sldId="264"/>
            <ac:spMk id="5" creationId="{5D1B8C78-B06A-4720-BB06-D206E0439328}"/>
          </ac:spMkLst>
        </pc:spChg>
        <pc:spChg chg="add mod">
          <ac:chgData name="" userId="cffc1d3e1327edef" providerId="LiveId" clId="{F55212DC-50C6-41FA-ABC1-628DE2316988}" dt="2022-05-03T07:32:53.485" v="3154" actId="20577"/>
          <ac:spMkLst>
            <pc:docMk/>
            <pc:sldMk cId="1730888002" sldId="264"/>
            <ac:spMk id="6" creationId="{E2974FF5-DAD7-4679-91F2-5F6842E2E83A}"/>
          </ac:spMkLst>
        </pc:spChg>
        <pc:spChg chg="add">
          <ac:chgData name="" userId="cffc1d3e1327edef" providerId="LiveId" clId="{F55212DC-50C6-41FA-ABC1-628DE2316988}" dt="2022-05-03T07:32:24.835" v="2976"/>
          <ac:spMkLst>
            <pc:docMk/>
            <pc:sldMk cId="1730888002" sldId="264"/>
            <ac:spMk id="7" creationId="{096D782F-9908-4E08-9EBE-BC1DE1F9AB1B}"/>
          </ac:spMkLst>
        </pc:spChg>
        <pc:picChg chg="add mod">
          <ac:chgData name="" userId="cffc1d3e1327edef" providerId="LiveId" clId="{F55212DC-50C6-41FA-ABC1-628DE2316988}" dt="2022-05-03T07:32:21.347" v="2975" actId="1076"/>
          <ac:picMkLst>
            <pc:docMk/>
            <pc:sldMk cId="1730888002" sldId="264"/>
            <ac:picMk id="4" creationId="{03CD8FAD-8617-49C6-9DEE-F8F3F35AE723}"/>
          </ac:picMkLst>
        </pc:picChg>
      </pc:sldChg>
      <pc:sldChg chg="del">
        <pc:chgData name="" userId="cffc1d3e1327edef" providerId="LiveId" clId="{F55212DC-50C6-41FA-ABC1-628DE2316988}" dt="2022-05-03T07:36:01.849" v="3155" actId="2696"/>
        <pc:sldMkLst>
          <pc:docMk/>
          <pc:sldMk cId="3861604138" sldId="265"/>
        </pc:sldMkLst>
      </pc:sldChg>
      <pc:sldChg chg="modSp del">
        <pc:chgData name="" userId="cffc1d3e1327edef" providerId="LiveId" clId="{F55212DC-50C6-41FA-ABC1-628DE2316988}" dt="2022-05-03T13:45:08.344" v="3298" actId="2696"/>
        <pc:sldMkLst>
          <pc:docMk/>
          <pc:sldMk cId="1935910691" sldId="266"/>
        </pc:sldMkLst>
        <pc:spChg chg="mod">
          <ac:chgData name="" userId="cffc1d3e1327edef" providerId="LiveId" clId="{F55212DC-50C6-41FA-ABC1-628DE2316988}" dt="2022-05-03T07:36:04.154" v="3158" actId="20577"/>
          <ac:spMkLst>
            <pc:docMk/>
            <pc:sldMk cId="1935910691" sldId="266"/>
            <ac:spMk id="2" creationId="{605EF611-6C2B-422A-818C-D03B4217E061}"/>
          </ac:spMkLst>
        </pc:spChg>
        <pc:spChg chg="mod">
          <ac:chgData name="" userId="cffc1d3e1327edef" providerId="LiveId" clId="{F55212DC-50C6-41FA-ABC1-628DE2316988}" dt="2022-05-03T07:37:20.940" v="3297"/>
          <ac:spMkLst>
            <pc:docMk/>
            <pc:sldMk cId="1935910691" sldId="266"/>
            <ac:spMk id="3" creationId="{56CC50D1-8779-470E-A862-BEEC4774258C}"/>
          </ac:spMkLst>
        </pc:spChg>
      </pc:sldChg>
      <pc:sldChg chg="modSp del">
        <pc:chgData name="" userId="cffc1d3e1327edef" providerId="LiveId" clId="{F55212DC-50C6-41FA-ABC1-628DE2316988}" dt="2022-05-03T13:45:09.286" v="3299" actId="2696"/>
        <pc:sldMkLst>
          <pc:docMk/>
          <pc:sldMk cId="582364966" sldId="267"/>
        </pc:sldMkLst>
        <pc:spChg chg="mod">
          <ac:chgData name="" userId="cffc1d3e1327edef" providerId="LiveId" clId="{F55212DC-50C6-41FA-ABC1-628DE2316988}" dt="2022-05-03T07:36:07.925" v="3160" actId="20577"/>
          <ac:spMkLst>
            <pc:docMk/>
            <pc:sldMk cId="582364966" sldId="267"/>
            <ac:spMk id="2" creationId="{605EF611-6C2B-422A-818C-D03B4217E061}"/>
          </ac:spMkLst>
        </pc:spChg>
      </pc:sldChg>
      <pc:sldChg chg="addSp delSp modSp ord">
        <pc:chgData name="" userId="cffc1d3e1327edef" providerId="LiveId" clId="{F55212DC-50C6-41FA-ABC1-628DE2316988}" dt="2022-05-03T14:01:26.958" v="3698"/>
        <pc:sldMkLst>
          <pc:docMk/>
          <pc:sldMk cId="3301441570" sldId="268"/>
        </pc:sldMkLst>
        <pc:spChg chg="mod">
          <ac:chgData name="" userId="cffc1d3e1327edef" providerId="LiveId" clId="{F55212DC-50C6-41FA-ABC1-628DE2316988}" dt="2022-05-03T13:57:04.249" v="3348"/>
          <ac:spMkLst>
            <pc:docMk/>
            <pc:sldMk cId="3301441570" sldId="268"/>
            <ac:spMk id="2" creationId="{605EF611-6C2B-422A-818C-D03B4217E061}"/>
          </ac:spMkLst>
        </pc:spChg>
        <pc:spChg chg="del">
          <ac:chgData name="" userId="cffc1d3e1327edef" providerId="LiveId" clId="{F55212DC-50C6-41FA-ABC1-628DE2316988}" dt="2022-05-03T13:55:06.641" v="3302" actId="478"/>
          <ac:spMkLst>
            <pc:docMk/>
            <pc:sldMk cId="3301441570" sldId="268"/>
            <ac:spMk id="3" creationId="{56CC50D1-8779-470E-A862-BEEC4774258C}"/>
          </ac:spMkLst>
        </pc:spChg>
        <pc:spChg chg="add mod">
          <ac:chgData name="" userId="cffc1d3e1327edef" providerId="LiveId" clId="{F55212DC-50C6-41FA-ABC1-628DE2316988}" dt="2022-05-03T13:55:18.684" v="3325" actId="20577"/>
          <ac:spMkLst>
            <pc:docMk/>
            <pc:sldMk cId="3301441570" sldId="268"/>
            <ac:spMk id="5" creationId="{02BDD882-61AA-4232-8379-05D441DA8F65}"/>
          </ac:spMkLst>
        </pc:spChg>
        <pc:spChg chg="add mod">
          <ac:chgData name="" userId="cffc1d3e1327edef" providerId="LiveId" clId="{F55212DC-50C6-41FA-ABC1-628DE2316988}" dt="2022-05-03T14:01:26.958" v="3698"/>
          <ac:spMkLst>
            <pc:docMk/>
            <pc:sldMk cId="3301441570" sldId="268"/>
            <ac:spMk id="7" creationId="{90C5BEFC-9D0E-490A-9CF7-1BEEC093B975}"/>
          </ac:spMkLst>
        </pc:spChg>
        <pc:spChg chg="add">
          <ac:chgData name="" userId="cffc1d3e1327edef" providerId="LiveId" clId="{F55212DC-50C6-41FA-ABC1-628DE2316988}" dt="2022-05-03T13:56:23.330" v="3326"/>
          <ac:spMkLst>
            <pc:docMk/>
            <pc:sldMk cId="3301441570" sldId="268"/>
            <ac:spMk id="8" creationId="{75745631-3CDB-47D6-80D9-D1E2CD49132D}"/>
          </ac:spMkLst>
        </pc:spChg>
        <pc:picChg chg="add mod">
          <ac:chgData name="" userId="cffc1d3e1327edef" providerId="LiveId" clId="{F55212DC-50C6-41FA-ABC1-628DE2316988}" dt="2022-05-03T13:58:05.653" v="3515" actId="1076"/>
          <ac:picMkLst>
            <pc:docMk/>
            <pc:sldMk cId="3301441570" sldId="268"/>
            <ac:picMk id="4" creationId="{E3DD4C83-6FDB-4860-AB92-8E4D5D4AA88E}"/>
          </ac:picMkLst>
        </pc:picChg>
        <pc:picChg chg="add del">
          <ac:chgData name="" userId="cffc1d3e1327edef" providerId="LiveId" clId="{F55212DC-50C6-41FA-ABC1-628DE2316988}" dt="2022-05-03T13:55:07.066" v="3303" actId="478"/>
          <ac:picMkLst>
            <pc:docMk/>
            <pc:sldMk cId="3301441570" sldId="268"/>
            <ac:picMk id="6" creationId="{30027DBF-0593-45F1-8CAC-773F45CF363B}"/>
          </ac:picMkLst>
        </pc:picChg>
      </pc:sldChg>
      <pc:sldChg chg="addSp delSp modSp add ord">
        <pc:chgData name="" userId="cffc1d3e1327edef" providerId="LiveId" clId="{F55212DC-50C6-41FA-ABC1-628DE2316988}" dt="2022-05-04T05:49:44.784" v="3837" actId="1076"/>
        <pc:sldMkLst>
          <pc:docMk/>
          <pc:sldMk cId="2631705956" sldId="269"/>
        </pc:sldMkLst>
        <pc:spChg chg="add del mod">
          <ac:chgData name="" userId="cffc1d3e1327edef" providerId="LiveId" clId="{F55212DC-50C6-41FA-ABC1-628DE2316988}" dt="2022-05-03T06:47:13.485" v="1467" actId="20577"/>
          <ac:spMkLst>
            <pc:docMk/>
            <pc:sldMk cId="2631705956" sldId="269"/>
            <ac:spMk id="9" creationId="{3C33A39D-8684-4867-97B2-3EA47D234DBE}"/>
          </ac:spMkLst>
        </pc:spChg>
        <pc:spChg chg="add del mod">
          <ac:chgData name="" userId="cffc1d3e1327edef" providerId="LiveId" clId="{F55212DC-50C6-41FA-ABC1-628DE2316988}" dt="2022-05-03T06:42:34.273" v="1379"/>
          <ac:spMkLst>
            <pc:docMk/>
            <pc:sldMk cId="2631705956" sldId="269"/>
            <ac:spMk id="11" creationId="{5C3C731A-310F-4803-99FF-CE720AA9A0B8}"/>
          </ac:spMkLst>
        </pc:spChg>
        <pc:picChg chg="add mod">
          <ac:chgData name="" userId="cffc1d3e1327edef" providerId="LiveId" clId="{F55212DC-50C6-41FA-ABC1-628DE2316988}" dt="2022-05-04T05:49:44.784" v="3837" actId="1076"/>
          <ac:picMkLst>
            <pc:docMk/>
            <pc:sldMk cId="2631705956" sldId="269"/>
            <ac:picMk id="3" creationId="{429DAE90-4BA0-4561-B7CF-B4A99AEC7C73}"/>
          </ac:picMkLst>
        </pc:picChg>
      </pc:sldChg>
      <pc:sldChg chg="addSp delSp modSp add">
        <pc:chgData name="" userId="cffc1d3e1327edef" providerId="LiveId" clId="{F55212DC-50C6-41FA-ABC1-628DE2316988}" dt="2022-05-03T06:49:32.534" v="1544" actId="14100"/>
        <pc:sldMkLst>
          <pc:docMk/>
          <pc:sldMk cId="3198790212" sldId="270"/>
        </pc:sldMkLst>
        <pc:spChg chg="del mod">
          <ac:chgData name="" userId="cffc1d3e1327edef" providerId="LiveId" clId="{F55212DC-50C6-41FA-ABC1-628DE2316988}" dt="2022-05-03T06:48:55.707" v="1477" actId="478"/>
          <ac:spMkLst>
            <pc:docMk/>
            <pc:sldMk cId="3198790212" sldId="270"/>
            <ac:spMk id="9" creationId="{3C33A39D-8684-4867-97B2-3EA47D234DBE}"/>
          </ac:spMkLst>
        </pc:spChg>
        <pc:spChg chg="mod">
          <ac:chgData name="" userId="cffc1d3e1327edef" providerId="LiveId" clId="{F55212DC-50C6-41FA-ABC1-628DE2316988}" dt="2022-05-03T06:49:15.037" v="1538"/>
          <ac:spMkLst>
            <pc:docMk/>
            <pc:sldMk cId="3198790212" sldId="270"/>
            <ac:spMk id="11" creationId="{5C3C731A-310F-4803-99FF-CE720AA9A0B8}"/>
          </ac:spMkLst>
        </pc:spChg>
        <pc:picChg chg="del">
          <ac:chgData name="" userId="cffc1d3e1327edef" providerId="LiveId" clId="{F55212DC-50C6-41FA-ABC1-628DE2316988}" dt="2022-05-03T06:48:54.536" v="1475" actId="478"/>
          <ac:picMkLst>
            <pc:docMk/>
            <pc:sldMk cId="3198790212" sldId="270"/>
            <ac:picMk id="3" creationId="{429DAE90-4BA0-4561-B7CF-B4A99AEC7C73}"/>
          </ac:picMkLst>
        </pc:picChg>
        <pc:picChg chg="add mod">
          <ac:chgData name="" userId="cffc1d3e1327edef" providerId="LiveId" clId="{F55212DC-50C6-41FA-ABC1-628DE2316988}" dt="2022-05-03T06:49:32.534" v="1544" actId="14100"/>
          <ac:picMkLst>
            <pc:docMk/>
            <pc:sldMk cId="3198790212" sldId="270"/>
            <ac:picMk id="4" creationId="{DE79D2D7-6063-4C4C-A6F5-2EC5548211EB}"/>
          </ac:picMkLst>
        </pc:picChg>
      </pc:sldChg>
      <pc:sldChg chg="addSp delSp modSp add">
        <pc:chgData name="" userId="cffc1d3e1327edef" providerId="LiveId" clId="{F55212DC-50C6-41FA-ABC1-628DE2316988}" dt="2022-05-04T05:54:54.093" v="4046" actId="20577"/>
        <pc:sldMkLst>
          <pc:docMk/>
          <pc:sldMk cId="1110494321" sldId="271"/>
        </pc:sldMkLst>
        <pc:spChg chg="mod">
          <ac:chgData name="" userId="cffc1d3e1327edef" providerId="LiveId" clId="{F55212DC-50C6-41FA-ABC1-628DE2316988}" dt="2022-05-04T05:54:54.093" v="4046" actId="20577"/>
          <ac:spMkLst>
            <pc:docMk/>
            <pc:sldMk cId="1110494321" sldId="271"/>
            <ac:spMk id="2" creationId="{605EF611-6C2B-422A-818C-D03B4217E061}"/>
          </ac:spMkLst>
        </pc:spChg>
        <pc:spChg chg="mod">
          <ac:chgData name="" userId="cffc1d3e1327edef" providerId="LiveId" clId="{F55212DC-50C6-41FA-ABC1-628DE2316988}" dt="2022-05-03T13:57:43.769" v="3509" actId="20577"/>
          <ac:spMkLst>
            <pc:docMk/>
            <pc:sldMk cId="1110494321" sldId="271"/>
            <ac:spMk id="5" creationId="{02BDD882-61AA-4232-8379-05D441DA8F65}"/>
          </ac:spMkLst>
        </pc:spChg>
        <pc:spChg chg="mod">
          <ac:chgData name="" userId="cffc1d3e1327edef" providerId="LiveId" clId="{F55212DC-50C6-41FA-ABC1-628DE2316988}" dt="2022-05-03T14:01:59.770" v="3833" actId="14100"/>
          <ac:spMkLst>
            <pc:docMk/>
            <pc:sldMk cId="1110494321" sldId="271"/>
            <ac:spMk id="7" creationId="{90C5BEFC-9D0E-490A-9CF7-1BEEC093B975}"/>
          </ac:spMkLst>
        </pc:spChg>
        <pc:picChg chg="add mod">
          <ac:chgData name="" userId="cffc1d3e1327edef" providerId="LiveId" clId="{F55212DC-50C6-41FA-ABC1-628DE2316988}" dt="2022-05-03T13:58:02.944" v="3514" actId="1076"/>
          <ac:picMkLst>
            <pc:docMk/>
            <pc:sldMk cId="1110494321" sldId="271"/>
            <ac:picMk id="3" creationId="{F9C11983-0CD6-431C-8816-3C93E1FE4A5D}"/>
          </ac:picMkLst>
        </pc:picChg>
        <pc:picChg chg="del">
          <ac:chgData name="" userId="cffc1d3e1327edef" providerId="LiveId" clId="{F55212DC-50C6-41FA-ABC1-628DE2316988}" dt="2022-05-03T13:57:58.473" v="3511" actId="478"/>
          <ac:picMkLst>
            <pc:docMk/>
            <pc:sldMk cId="1110494321" sldId="271"/>
            <ac:picMk id="4" creationId="{E3DD4C83-6FDB-4860-AB92-8E4D5D4AA88E}"/>
          </ac:picMkLst>
        </pc:picChg>
      </pc:sldChg>
      <pc:sldChg chg="modSp add del">
        <pc:chgData name="" userId="cffc1d3e1327edef" providerId="LiveId" clId="{F55212DC-50C6-41FA-ABC1-628DE2316988}" dt="2022-05-03T13:57:38.584" v="3505" actId="2696"/>
        <pc:sldMkLst>
          <pc:docMk/>
          <pc:sldMk cId="3165519651" sldId="271"/>
        </pc:sldMkLst>
        <pc:spChg chg="mod">
          <ac:chgData name="" userId="cffc1d3e1327edef" providerId="LiveId" clId="{F55212DC-50C6-41FA-ABC1-628DE2316988}" dt="2022-05-03T13:57:07.578" v="3355"/>
          <ac:spMkLst>
            <pc:docMk/>
            <pc:sldMk cId="3165519651" sldId="271"/>
            <ac:spMk id="2" creationId="{605EF611-6C2B-422A-818C-D03B4217E0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5C454-6ABC-4D76-86D3-55F1C0A86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AF6167-DF96-4A39-A9E1-06583ACE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BADE6-33FF-4A19-893E-43FF10CC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81A1C-7304-4EDC-A21D-782254C9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D7A0D-6D4B-4A2A-8960-8129EC92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E1755-3632-4232-A428-5000023E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AC5A80-41CF-4766-8702-0034268EC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862B9-C9C6-4B8B-ADBD-6FDA1DE1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92BE8-BE3E-45E3-BFEF-13A55864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BBB24-57DF-4E97-8ED5-B0F17E84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0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EFBC63-A26A-4FF5-8851-A35CFD04D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936AD-27C7-4185-A3CE-2B4EBBA7B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45942-793C-4A7F-A3D6-6AB99159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C7B15-0079-41FC-B9F4-41A2C02A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E5E01-74A3-42E5-941E-BB9AB34A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7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5B094-3BD3-4930-BE1D-440930A2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43336-723E-4370-A7E5-954526CB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D1C2E-E3D3-4989-B80C-25BE57AA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5D212-B9AC-478B-9AB3-0AB9A76A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871F7-C305-43AD-BAC7-033ABA2D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8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35B7C-6ECD-45E1-A56C-B130EF99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FF937-E054-4CC0-9106-F7AB6DA5C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E89E6-A136-461F-9C00-B0B872AE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1FDB7-38A3-4037-9371-BF3C11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7729E-273A-42FA-8C63-FA3401FB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7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1392C-F8E6-4CEF-8FBB-9790AB30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B0DD8-49F8-48A1-9E1C-329919C46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B6AAA7-111A-45AE-9F02-797C489F9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9EEB7-A032-464A-B949-58829E39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5A58C9-B7E6-40FC-B3B6-DC349DA6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27D5C-4054-42E2-A0F4-AF0DA6D0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9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732FB-EDF1-44B1-8F15-646448E4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EDA45-58DE-49BB-A464-6E2785892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9B624-FD23-4F12-9CE3-A5BC25284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982B93-5758-443B-A99B-34392B1B6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3E9B33-D2DD-4624-8DD0-745DAB1ED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4D10E3-011D-4760-B368-D7AE10E8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17174E-7DCC-46B4-8549-3E36FD4B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26C40D-8826-461F-8664-A1DC65D5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2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0C74A-7D43-4D3D-BB5A-9C6A4126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E3F617-C2FC-4EDF-8396-84016B92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BB1CE4-FFC0-4F8B-AE68-D1C47D20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115987-FD26-464F-AEA7-4FCFDFDA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5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4B4958-B44A-46A6-A442-0A928887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73B1CB-701B-49AE-8830-EC047DDF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F991E-0093-4F24-893D-29B2FD85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9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E5819-4C9F-4012-A479-0B6DD1D4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B0DEC-7CDE-42EC-817A-965724E3C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D95FCB-1CD8-408F-B195-A95DDFA9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7E2935-080C-42C6-B6DE-21BD5FB0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5ABF46-D344-4E0B-A833-651ED790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BB1A66-21C0-4019-9DDE-14E9299E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7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3FB26-A955-4917-A8A8-0A2412C6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8A1F69-DC26-4B8C-B325-E2CE0A3F7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7E1A9C-960D-4FCA-BA6D-3914A72EA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E94B7-CC62-4BD6-AFAC-EB6296C8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B4AFF-AC32-46FA-B055-2A06DD38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E442A-A694-4595-8816-38DC8D7B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6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07F89A-21B5-4562-892A-9612A0BB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8012C-71F9-445A-B82B-9B577FF24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02270-79AD-4983-8E79-BCE8143B0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31339-147C-4961-8516-D28764DC054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E6513-1E04-4ADC-9776-E9F88D89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BD975-56B4-486D-8931-177B1F10A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8A422-C134-4CDC-BE31-0DB841E32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파일 </a:t>
            </a:r>
            <a:r>
              <a:rPr lang="en-US" altLang="ko-KR" dirty="0"/>
              <a:t>I/O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03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3-7 read </a:t>
            </a:r>
            <a:r>
              <a:rPr lang="ko-KR" altLang="en-US" sz="2000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9B964-B9D3-41BA-9A70-F9BFF50F2E93}"/>
              </a:ext>
            </a:extLst>
          </p:cNvPr>
          <p:cNvSpPr txBox="1"/>
          <p:nvPr/>
        </p:nvSpPr>
        <p:spPr>
          <a:xfrm>
            <a:off x="837850" y="1465767"/>
            <a:ext cx="2148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read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BA81DF-9E26-4C81-A24C-04FA2966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26" y="1418172"/>
            <a:ext cx="4762719" cy="49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676D93-6D77-4C83-87C8-3AFB04E18B38}"/>
              </a:ext>
            </a:extLst>
          </p:cNvPr>
          <p:cNvSpPr txBox="1"/>
          <p:nvPr/>
        </p:nvSpPr>
        <p:spPr>
          <a:xfrm>
            <a:off x="943412" y="2642126"/>
            <a:ext cx="798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열린</a:t>
            </a:r>
            <a:r>
              <a:rPr lang="en-US" altLang="ko-KR" dirty="0"/>
              <a:t> </a:t>
            </a:r>
            <a:r>
              <a:rPr lang="ko-KR" altLang="en-US" dirty="0"/>
              <a:t>파일에서 자료를 읽을 때 사용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읽은 바이트 수</a:t>
            </a:r>
            <a:r>
              <a:rPr lang="en-US" altLang="ko-KR" dirty="0"/>
              <a:t>(0</a:t>
            </a:r>
            <a:r>
              <a:rPr lang="ko-KR" altLang="en-US" dirty="0"/>
              <a:t>보다 큰 수</a:t>
            </a:r>
            <a:r>
              <a:rPr lang="en-US" altLang="ko-KR" dirty="0"/>
              <a:t>),  </a:t>
            </a:r>
            <a:r>
              <a:rPr lang="ko-KR" altLang="en-US" dirty="0"/>
              <a:t>파일 끝인 경우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</a:p>
          <a:p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56389-0304-466D-B5F4-08CFA8FDEBC6}"/>
              </a:ext>
            </a:extLst>
          </p:cNvPr>
          <p:cNvSpPr txBox="1"/>
          <p:nvPr/>
        </p:nvSpPr>
        <p:spPr>
          <a:xfrm>
            <a:off x="997241" y="2281806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9E87F-3099-43F4-B6E2-AE9A523ED3B4}"/>
              </a:ext>
            </a:extLst>
          </p:cNvPr>
          <p:cNvSpPr txBox="1"/>
          <p:nvPr/>
        </p:nvSpPr>
        <p:spPr>
          <a:xfrm>
            <a:off x="1051070" y="3768055"/>
            <a:ext cx="71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open()</a:t>
            </a:r>
            <a:r>
              <a:rPr lang="ko-KR" altLang="en-US" dirty="0"/>
              <a:t>으로 열린 파일지정번호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D04E9-D6C1-400A-BCB1-37EFA2B70503}"/>
              </a:ext>
            </a:extLst>
          </p:cNvPr>
          <p:cNvSpPr txBox="1"/>
          <p:nvPr/>
        </p:nvSpPr>
        <p:spPr>
          <a:xfrm>
            <a:off x="1051070" y="4185808"/>
            <a:ext cx="71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*</a:t>
            </a:r>
            <a:r>
              <a:rPr lang="en-US" altLang="ko-KR" dirty="0" err="1"/>
              <a:t>buf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읽어들인</a:t>
            </a:r>
            <a:r>
              <a:rPr lang="ko-KR" altLang="en-US" dirty="0"/>
              <a:t> 데이터를 저장할 공간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CB2E4C-7DC8-4A07-9832-75BE2B16B3BD}"/>
              </a:ext>
            </a:extLst>
          </p:cNvPr>
          <p:cNvSpPr txBox="1"/>
          <p:nvPr/>
        </p:nvSpPr>
        <p:spPr>
          <a:xfrm>
            <a:off x="1051070" y="4586485"/>
            <a:ext cx="71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size_t</a:t>
            </a:r>
            <a:r>
              <a:rPr lang="en-US" altLang="ko-KR" dirty="0"/>
              <a:t> count : </a:t>
            </a:r>
            <a:r>
              <a:rPr lang="ko-KR" altLang="en-US" dirty="0" err="1"/>
              <a:t>읽어들일</a:t>
            </a:r>
            <a:r>
              <a:rPr lang="ko-KR" altLang="en-US" dirty="0"/>
              <a:t> 데이터 크기</a:t>
            </a:r>
            <a:r>
              <a:rPr lang="en-US" altLang="ko-KR" dirty="0"/>
              <a:t>(byte 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72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3-8 write </a:t>
            </a:r>
            <a:r>
              <a:rPr lang="ko-KR" altLang="en-US" sz="2000" dirty="0"/>
              <a:t>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CD8FAD-8617-49C6-9DEE-F8F3F35A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65" y="1413409"/>
            <a:ext cx="3952875" cy="504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1B8C78-B06A-4720-BB06-D206E0439328}"/>
              </a:ext>
            </a:extLst>
          </p:cNvPr>
          <p:cNvSpPr txBox="1"/>
          <p:nvPr/>
        </p:nvSpPr>
        <p:spPr>
          <a:xfrm>
            <a:off x="837850" y="1465767"/>
            <a:ext cx="2148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write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974FF5-DAD7-4679-91F2-5F6842E2E83A}"/>
              </a:ext>
            </a:extLst>
          </p:cNvPr>
          <p:cNvSpPr txBox="1"/>
          <p:nvPr/>
        </p:nvSpPr>
        <p:spPr>
          <a:xfrm>
            <a:off x="943412" y="2642126"/>
            <a:ext cx="798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열린 파일에 자료를 기록할 때 사용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기록된 바이트 수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D782F-9908-4E08-9EBE-BC1DE1F9AB1B}"/>
              </a:ext>
            </a:extLst>
          </p:cNvPr>
          <p:cNvSpPr txBox="1"/>
          <p:nvPr/>
        </p:nvSpPr>
        <p:spPr>
          <a:xfrm>
            <a:off x="997241" y="2281806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173088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3-9 dup </a:t>
            </a:r>
            <a:r>
              <a:rPr lang="ko-KR" altLang="en-US" sz="2000" dirty="0"/>
              <a:t>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DD4C83-6FDB-4860-AB92-8E4D5D4A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523" y="1261009"/>
            <a:ext cx="2052376" cy="809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BDD882-61AA-4232-8379-05D441DA8F65}"/>
              </a:ext>
            </a:extLst>
          </p:cNvPr>
          <p:cNvSpPr txBox="1"/>
          <p:nvPr/>
        </p:nvSpPr>
        <p:spPr>
          <a:xfrm>
            <a:off x="837850" y="1465767"/>
            <a:ext cx="2148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dup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5BEFC-9D0E-490A-9CF7-1BEEC093B975}"/>
              </a:ext>
            </a:extLst>
          </p:cNvPr>
          <p:cNvSpPr txBox="1"/>
          <p:nvPr/>
        </p:nvSpPr>
        <p:spPr>
          <a:xfrm>
            <a:off x="943412" y="2642126"/>
            <a:ext cx="7982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기존 파일 서술자를 복제할 때 사용</a:t>
            </a:r>
            <a:endParaRPr lang="en-US" altLang="ko-KR" dirty="0"/>
          </a:p>
          <a:p>
            <a:r>
              <a:rPr lang="en-US" altLang="ko-KR" dirty="0"/>
              <a:t>-dup</a:t>
            </a:r>
            <a:r>
              <a:rPr lang="ko-KR" altLang="en-US" dirty="0"/>
              <a:t>는 </a:t>
            </a:r>
            <a:r>
              <a:rPr lang="en-US" altLang="ko-KR" dirty="0" err="1"/>
              <a:t>fd</a:t>
            </a:r>
            <a:r>
              <a:rPr lang="ko-KR" altLang="en-US" dirty="0"/>
              <a:t>로 전달받은 파일 서술자를 복제하여 반환</a:t>
            </a:r>
            <a:endParaRPr lang="en-US" altLang="ko-KR" dirty="0"/>
          </a:p>
          <a:p>
            <a:r>
              <a:rPr lang="en-US" altLang="ko-KR" dirty="0"/>
              <a:t>-dup</a:t>
            </a:r>
            <a:r>
              <a:rPr lang="ko-KR" altLang="en-US" dirty="0"/>
              <a:t>가 돌려주는 파일 서술자는 가장 </a:t>
            </a:r>
            <a:r>
              <a:rPr lang="ko-KR" altLang="en-US" dirty="0" err="1"/>
              <a:t>낮은서술자를</a:t>
            </a:r>
            <a:r>
              <a:rPr lang="ko-KR" altLang="en-US" dirty="0"/>
              <a:t> 반환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새 파일 서술자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-1 </a:t>
            </a:r>
            <a:r>
              <a:rPr lang="ko-KR" altLang="en-US" dirty="0"/>
              <a:t>반환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45631-3CDB-47D6-80D9-D1E2CD49132D}"/>
              </a:ext>
            </a:extLst>
          </p:cNvPr>
          <p:cNvSpPr txBox="1"/>
          <p:nvPr/>
        </p:nvSpPr>
        <p:spPr>
          <a:xfrm>
            <a:off x="997241" y="2281806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330144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3-10 dup2 </a:t>
            </a:r>
            <a:r>
              <a:rPr lang="ko-KR" altLang="en-US" sz="2000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DD882-61AA-4232-8379-05D441DA8F65}"/>
              </a:ext>
            </a:extLst>
          </p:cNvPr>
          <p:cNvSpPr txBox="1"/>
          <p:nvPr/>
        </p:nvSpPr>
        <p:spPr>
          <a:xfrm>
            <a:off x="837850" y="1465767"/>
            <a:ext cx="2148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dup2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5BEFC-9D0E-490A-9CF7-1BEEC093B975}"/>
              </a:ext>
            </a:extLst>
          </p:cNvPr>
          <p:cNvSpPr txBox="1"/>
          <p:nvPr/>
        </p:nvSpPr>
        <p:spPr>
          <a:xfrm>
            <a:off x="943411" y="2642126"/>
            <a:ext cx="981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기존 파일 서술자를 복제할 때 사용</a:t>
            </a:r>
            <a:endParaRPr lang="en-US" altLang="ko-KR" dirty="0"/>
          </a:p>
          <a:p>
            <a:r>
              <a:rPr lang="en-US" altLang="ko-KR" dirty="0"/>
              <a:t>-dup2</a:t>
            </a:r>
            <a:r>
              <a:rPr lang="ko-KR" altLang="en-US" dirty="0"/>
              <a:t>는 새 서술자의 값을 </a:t>
            </a:r>
            <a:r>
              <a:rPr lang="en-US" altLang="ko-KR" dirty="0"/>
              <a:t>fd2</a:t>
            </a:r>
            <a:r>
              <a:rPr lang="ko-KR" altLang="en-US" dirty="0"/>
              <a:t>로 지정</a:t>
            </a:r>
            <a:r>
              <a:rPr lang="en-US" altLang="ko-KR" dirty="0"/>
              <a:t>(</a:t>
            </a:r>
            <a:r>
              <a:rPr lang="ko-KR" altLang="en-US" dirty="0"/>
              <a:t>만일 </a:t>
            </a:r>
            <a:r>
              <a:rPr lang="en-US" altLang="ko-KR" dirty="0"/>
              <a:t>fd2</a:t>
            </a:r>
            <a:r>
              <a:rPr lang="ko-KR" altLang="en-US" dirty="0"/>
              <a:t>가 이미 </a:t>
            </a:r>
            <a:r>
              <a:rPr lang="ko-KR" altLang="en-US" dirty="0" err="1"/>
              <a:t>열려있으면</a:t>
            </a:r>
            <a:r>
              <a:rPr lang="ko-KR" altLang="en-US" dirty="0"/>
              <a:t> </a:t>
            </a:r>
            <a:r>
              <a:rPr lang="en-US" altLang="ko-KR" dirty="0"/>
              <a:t>fd2</a:t>
            </a:r>
            <a:r>
              <a:rPr lang="ko-KR" altLang="en-US" dirty="0"/>
              <a:t>를 닫은 후 복제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새 파일 서술자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45631-3CDB-47D6-80D9-D1E2CD49132D}"/>
              </a:ext>
            </a:extLst>
          </p:cNvPr>
          <p:cNvSpPr txBox="1"/>
          <p:nvPr/>
        </p:nvSpPr>
        <p:spPr>
          <a:xfrm>
            <a:off x="997241" y="2281806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C11983-0CD6-431C-8816-3C93E1FE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09" y="1283110"/>
            <a:ext cx="224314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9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3-1 </a:t>
            </a:r>
            <a:r>
              <a:rPr lang="ko-KR" altLang="en-US" sz="2000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C50D1-8779-470E-A862-BEEC4774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I/O</a:t>
            </a:r>
            <a:r>
              <a:rPr lang="ko-KR" altLang="en-US" dirty="0"/>
              <a:t>에 사용되는 함수들에 대한 설명</a:t>
            </a:r>
          </a:p>
        </p:txBody>
      </p:sp>
    </p:spTree>
    <p:extLst>
      <p:ext uri="{BB962C8B-B14F-4D97-AF65-F5344CB8AC3E}">
        <p14:creationId xmlns:p14="http://schemas.microsoft.com/office/powerpoint/2010/main" val="243268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3-2 </a:t>
            </a:r>
            <a:r>
              <a:rPr lang="ko-KR" altLang="en-US" sz="2000" dirty="0"/>
              <a:t>파일 서술자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C50D1-8779-470E-A862-BEEC4774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212559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커널은 열린 파일들을 파일 서술자라는 값을 통해서 참조</a:t>
            </a:r>
            <a:endParaRPr lang="en-US" altLang="ko-KR" sz="1800" dirty="0"/>
          </a:p>
          <a:p>
            <a:r>
              <a:rPr lang="ko-KR" altLang="en-US" sz="1800" dirty="0"/>
              <a:t>음이 아닌 정수</a:t>
            </a:r>
            <a:endParaRPr lang="en-US" altLang="ko-KR" sz="1800" dirty="0"/>
          </a:p>
          <a:p>
            <a:r>
              <a:rPr lang="ko-KR" altLang="en-US" sz="1800" dirty="0"/>
              <a:t>프로세스가 기존의 파일을 열거나 새 파일을 생성하면 커널은 그에 해당하는 파일 서술자를 돌려줌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관례상 </a:t>
            </a:r>
            <a:r>
              <a:rPr lang="en-US" altLang="ko-KR" sz="1800" dirty="0"/>
              <a:t>0-&gt;</a:t>
            </a:r>
            <a:r>
              <a:rPr lang="ko-KR" altLang="en-US" sz="1800" dirty="0"/>
              <a:t>표준입력</a:t>
            </a:r>
            <a:r>
              <a:rPr lang="en-US" altLang="ko-KR" sz="1800" dirty="0"/>
              <a:t>(stdin), 1-&gt;</a:t>
            </a:r>
            <a:r>
              <a:rPr lang="ko-KR" altLang="en-US" sz="1800" dirty="0"/>
              <a:t>표준출력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stdout</a:t>
            </a:r>
            <a:r>
              <a:rPr lang="en-US" altLang="ko-KR" sz="1800" dirty="0"/>
              <a:t>), 2-&gt;</a:t>
            </a:r>
            <a:r>
              <a:rPr lang="ko-KR" altLang="en-US" sz="1800" dirty="0"/>
              <a:t>표준오류</a:t>
            </a:r>
            <a:r>
              <a:rPr lang="en-US" altLang="ko-KR" sz="1800" dirty="0"/>
              <a:t>(stderr)</a:t>
            </a:r>
          </a:p>
          <a:p>
            <a:r>
              <a:rPr lang="ko-KR" altLang="en-US" sz="1800" dirty="0"/>
              <a:t>파일</a:t>
            </a:r>
            <a:r>
              <a:rPr lang="en-US" altLang="ko-KR" sz="1800" dirty="0"/>
              <a:t> </a:t>
            </a:r>
            <a:r>
              <a:rPr lang="ko-KR" altLang="en-US" sz="1800" dirty="0"/>
              <a:t>서술자의 값은 하한이 </a:t>
            </a:r>
            <a:r>
              <a:rPr lang="en-US" altLang="ko-KR" sz="1800" dirty="0"/>
              <a:t>0, </a:t>
            </a:r>
            <a:r>
              <a:rPr lang="ko-KR" altLang="en-US" sz="1800" dirty="0"/>
              <a:t>상한이 </a:t>
            </a:r>
            <a:r>
              <a:rPr lang="en-US" altLang="ko-KR" sz="1800" dirty="0"/>
              <a:t>19</a:t>
            </a:r>
            <a:r>
              <a:rPr lang="ko-KR" altLang="en-US" sz="1800" dirty="0"/>
              <a:t>였지만 지금은 상한이 </a:t>
            </a:r>
            <a:r>
              <a:rPr lang="en-US" altLang="ko-KR" sz="1800" dirty="0"/>
              <a:t>63</a:t>
            </a:r>
            <a:r>
              <a:rPr lang="ko-KR" altLang="en-US" sz="1800" dirty="0"/>
              <a:t>으로 올랐다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FE8FC-9C80-4526-B346-B8A6AB80F88C}"/>
              </a:ext>
            </a:extLst>
          </p:cNvPr>
          <p:cNvSpPr txBox="1"/>
          <p:nvPr/>
        </p:nvSpPr>
        <p:spPr>
          <a:xfrm>
            <a:off x="838200" y="1258349"/>
            <a:ext cx="78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264120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3-3 open </a:t>
            </a:r>
            <a:r>
              <a:rPr lang="ko-KR" altLang="en-US" sz="2000" dirty="0"/>
              <a:t>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6A0F50-1CBB-4ED1-8BBE-F9E33904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117" y="1466549"/>
            <a:ext cx="5162550" cy="49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3A39D-8684-4867-97B2-3EA47D234DBE}"/>
              </a:ext>
            </a:extLst>
          </p:cNvPr>
          <p:cNvSpPr txBox="1"/>
          <p:nvPr/>
        </p:nvSpPr>
        <p:spPr>
          <a:xfrm>
            <a:off x="943412" y="2642126"/>
            <a:ext cx="603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-open</a:t>
            </a:r>
            <a:r>
              <a:rPr lang="ko-KR" altLang="en-US" dirty="0"/>
              <a:t> 함수는 파일을 열거나 생성할 때 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파일 서술자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  <a:r>
              <a:rPr lang="ko-KR" altLang="en-US" dirty="0"/>
              <a:t>을 반환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AAF75-D853-4EE9-BBBF-1684F16ABEF2}"/>
              </a:ext>
            </a:extLst>
          </p:cNvPr>
          <p:cNvSpPr txBox="1"/>
          <p:nvPr/>
        </p:nvSpPr>
        <p:spPr>
          <a:xfrm>
            <a:off x="838200" y="1465767"/>
            <a:ext cx="2030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open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3C731A-310F-4803-99FF-CE720AA9A0B8}"/>
              </a:ext>
            </a:extLst>
          </p:cNvPr>
          <p:cNvSpPr txBox="1"/>
          <p:nvPr/>
        </p:nvSpPr>
        <p:spPr>
          <a:xfrm>
            <a:off x="997241" y="2281806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115772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3-3 open </a:t>
            </a:r>
            <a:r>
              <a:rPr lang="ko-KR" altLang="en-US" sz="2000" dirty="0"/>
              <a:t>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6A0F50-1CBB-4ED1-8BBE-F9E33904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117" y="1466549"/>
            <a:ext cx="5162550" cy="49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3A39D-8684-4867-97B2-3EA47D234DBE}"/>
              </a:ext>
            </a:extLst>
          </p:cNvPr>
          <p:cNvSpPr txBox="1"/>
          <p:nvPr/>
        </p:nvSpPr>
        <p:spPr>
          <a:xfrm>
            <a:off x="997241" y="2651138"/>
            <a:ext cx="603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flags : </a:t>
            </a:r>
            <a:r>
              <a:rPr lang="ko-KR" altLang="en-US" dirty="0"/>
              <a:t>파일을 어떤 방식으로 열 것인지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AAF75-D853-4EE9-BBBF-1684F16ABEF2}"/>
              </a:ext>
            </a:extLst>
          </p:cNvPr>
          <p:cNvSpPr txBox="1"/>
          <p:nvPr/>
        </p:nvSpPr>
        <p:spPr>
          <a:xfrm>
            <a:off x="838200" y="1465767"/>
            <a:ext cx="2030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open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3C731A-310F-4803-99FF-CE720AA9A0B8}"/>
              </a:ext>
            </a:extLst>
          </p:cNvPr>
          <p:cNvSpPr txBox="1"/>
          <p:nvPr/>
        </p:nvSpPr>
        <p:spPr>
          <a:xfrm>
            <a:off x="997241" y="2281806"/>
            <a:ext cx="44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 char *pathname : </a:t>
            </a:r>
            <a:r>
              <a:rPr lang="ko-KR" altLang="en-US" dirty="0"/>
              <a:t>파일의 경로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9DAE90-4BA0-4561-B7CF-B4A99AEC7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735" y="3638895"/>
            <a:ext cx="4807241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0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3-3 open </a:t>
            </a:r>
            <a:r>
              <a:rPr lang="ko-KR" altLang="en-US" sz="2000" dirty="0"/>
              <a:t>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6A0F50-1CBB-4ED1-8BBE-F9E33904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117" y="1466549"/>
            <a:ext cx="5162550" cy="495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6AAF75-D853-4EE9-BBBF-1684F16ABEF2}"/>
              </a:ext>
            </a:extLst>
          </p:cNvPr>
          <p:cNvSpPr txBox="1"/>
          <p:nvPr/>
        </p:nvSpPr>
        <p:spPr>
          <a:xfrm>
            <a:off x="838200" y="1465767"/>
            <a:ext cx="2030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open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3C731A-310F-4803-99FF-CE720AA9A0B8}"/>
              </a:ext>
            </a:extLst>
          </p:cNvPr>
          <p:cNvSpPr txBox="1"/>
          <p:nvPr/>
        </p:nvSpPr>
        <p:spPr>
          <a:xfrm>
            <a:off x="997241" y="2281806"/>
            <a:ext cx="44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mode_t</a:t>
            </a:r>
            <a:r>
              <a:rPr lang="en-US" altLang="ko-KR" dirty="0"/>
              <a:t> mode : </a:t>
            </a:r>
            <a:r>
              <a:rPr lang="ko-KR" altLang="en-US" dirty="0"/>
              <a:t>파일 권한을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79D2D7-6063-4C4C-A6F5-2EC554821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85" y="2219590"/>
            <a:ext cx="5762888" cy="41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9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3-4 </a:t>
            </a:r>
            <a:r>
              <a:rPr lang="en-US" altLang="ko-KR" sz="2000" dirty="0" err="1"/>
              <a:t>creat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739D3E-495B-40A5-9C2C-61ACBE15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807" y="1331310"/>
            <a:ext cx="4693269" cy="749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FBE47E-200F-4F0F-9D20-C363D19F1F81}"/>
              </a:ext>
            </a:extLst>
          </p:cNvPr>
          <p:cNvSpPr txBox="1"/>
          <p:nvPr/>
        </p:nvSpPr>
        <p:spPr>
          <a:xfrm>
            <a:off x="838200" y="1465767"/>
            <a:ext cx="2148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creat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1906E-A750-4A4D-9F00-545874BCFFCB}"/>
              </a:ext>
            </a:extLst>
          </p:cNvPr>
          <p:cNvSpPr txBox="1"/>
          <p:nvPr/>
        </p:nvSpPr>
        <p:spPr>
          <a:xfrm>
            <a:off x="943412" y="2642126"/>
            <a:ext cx="798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새 파일은 </a:t>
            </a:r>
            <a:r>
              <a:rPr lang="en-US" altLang="ko-KR" dirty="0" err="1"/>
              <a:t>creat</a:t>
            </a:r>
            <a:r>
              <a:rPr lang="ko-KR" altLang="en-US" dirty="0"/>
              <a:t> 함수로도 생성할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쓰기전용으로 </a:t>
            </a:r>
            <a:r>
              <a:rPr lang="ko-KR" altLang="en-US" dirty="0" err="1"/>
              <a:t>열린파일</a:t>
            </a:r>
            <a:r>
              <a:rPr lang="ko-KR" altLang="en-US" dirty="0"/>
              <a:t> 서술자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  <a:r>
              <a:rPr lang="ko-KR" altLang="en-US" dirty="0"/>
              <a:t>을 반환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E9EF5-C3EE-48CE-BBEA-FAC02D94291A}"/>
              </a:ext>
            </a:extLst>
          </p:cNvPr>
          <p:cNvSpPr txBox="1"/>
          <p:nvPr/>
        </p:nvSpPr>
        <p:spPr>
          <a:xfrm>
            <a:off x="997241" y="2281806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EEBC35-8C56-4DB7-A889-16A40C42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29" y="4777531"/>
            <a:ext cx="4346677" cy="749159"/>
          </a:xfrm>
          <a:prstGeom prst="rect">
            <a:avLst/>
          </a:prstGeom>
        </p:spPr>
      </p:pic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0AD82F7D-E368-4666-AC79-66523774C08A}"/>
              </a:ext>
            </a:extLst>
          </p:cNvPr>
          <p:cNvSpPr/>
          <p:nvPr/>
        </p:nvSpPr>
        <p:spPr>
          <a:xfrm>
            <a:off x="5449381" y="4959669"/>
            <a:ext cx="411060" cy="24913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D1A7C-6C9B-4524-814C-B11F107731E9}"/>
              </a:ext>
            </a:extLst>
          </p:cNvPr>
          <p:cNvSpPr txBox="1"/>
          <p:nvPr/>
        </p:nvSpPr>
        <p:spPr>
          <a:xfrm>
            <a:off x="6334204" y="4901022"/>
            <a:ext cx="54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Open(pathname, O_WRONLY | O_CREAT | O_TRUNC , mode);</a:t>
            </a:r>
            <a:endParaRPr lang="ko-KR" altLang="en-US" sz="14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C88C780-E815-4844-8C85-31BE7F83CBF1}"/>
              </a:ext>
            </a:extLst>
          </p:cNvPr>
          <p:cNvSpPr/>
          <p:nvPr/>
        </p:nvSpPr>
        <p:spPr>
          <a:xfrm>
            <a:off x="997241" y="6048354"/>
            <a:ext cx="655390" cy="3103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EEA91-45AE-448F-8180-3E564C408FE4}"/>
              </a:ext>
            </a:extLst>
          </p:cNvPr>
          <p:cNvSpPr txBox="1"/>
          <p:nvPr/>
        </p:nvSpPr>
        <p:spPr>
          <a:xfrm>
            <a:off x="1811282" y="5981134"/>
            <a:ext cx="997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 버전은 둘째 인수에 </a:t>
            </a:r>
            <a:r>
              <a:rPr lang="en-US" altLang="ko-KR" dirty="0"/>
              <a:t>0,1,2</a:t>
            </a:r>
            <a:r>
              <a:rPr lang="ko-KR" altLang="en-US" dirty="0"/>
              <a:t>만 지정할 수 있었지만 현재는 </a:t>
            </a:r>
            <a:r>
              <a:rPr lang="en-US" altLang="ko-KR" dirty="0"/>
              <a:t>Open</a:t>
            </a:r>
            <a:r>
              <a:rPr lang="ko-KR" altLang="en-US" dirty="0"/>
              <a:t>이 </a:t>
            </a:r>
            <a:r>
              <a:rPr lang="en-US" altLang="ko-KR" dirty="0"/>
              <a:t>O_CREAT </a:t>
            </a:r>
            <a:r>
              <a:rPr lang="ko-KR" altLang="en-US" dirty="0"/>
              <a:t>와 </a:t>
            </a:r>
            <a:r>
              <a:rPr lang="en-US" altLang="ko-KR" dirty="0"/>
              <a:t>O_TRUNC</a:t>
            </a:r>
            <a:r>
              <a:rPr lang="ko-KR" altLang="en-US" dirty="0"/>
              <a:t>를 지원하기 때문에 개별적인 </a:t>
            </a:r>
            <a:r>
              <a:rPr lang="en-US" altLang="ko-KR" dirty="0" err="1"/>
              <a:t>creat</a:t>
            </a:r>
            <a:r>
              <a:rPr lang="en-US" altLang="ko-KR" dirty="0"/>
              <a:t> </a:t>
            </a:r>
            <a:r>
              <a:rPr lang="ko-KR" altLang="en-US" dirty="0"/>
              <a:t>함수는 더 이상 필요가 없어짐</a:t>
            </a:r>
          </a:p>
        </p:txBody>
      </p:sp>
    </p:spTree>
    <p:extLst>
      <p:ext uri="{BB962C8B-B14F-4D97-AF65-F5344CB8AC3E}">
        <p14:creationId xmlns:p14="http://schemas.microsoft.com/office/powerpoint/2010/main" val="148965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3-5 close </a:t>
            </a:r>
            <a:r>
              <a:rPr lang="ko-KR" altLang="en-US" sz="2000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B7BAE-0F01-47E2-A025-CB745A2D5CD8}"/>
              </a:ext>
            </a:extLst>
          </p:cNvPr>
          <p:cNvSpPr txBox="1"/>
          <p:nvPr/>
        </p:nvSpPr>
        <p:spPr>
          <a:xfrm>
            <a:off x="3514986" y="1404212"/>
            <a:ext cx="301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unistd.h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int close(int </a:t>
            </a:r>
            <a:r>
              <a:rPr lang="en-US" altLang="ko-KR" sz="1400" dirty="0" err="1"/>
              <a:t>filedes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324EC-4C61-4D05-8BA0-C27647E593A5}"/>
              </a:ext>
            </a:extLst>
          </p:cNvPr>
          <p:cNvSpPr txBox="1"/>
          <p:nvPr/>
        </p:nvSpPr>
        <p:spPr>
          <a:xfrm>
            <a:off x="837850" y="1465767"/>
            <a:ext cx="2148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close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E2C8B-1700-421A-8AA4-4F36A6CF569D}"/>
              </a:ext>
            </a:extLst>
          </p:cNvPr>
          <p:cNvSpPr txBox="1"/>
          <p:nvPr/>
        </p:nvSpPr>
        <p:spPr>
          <a:xfrm>
            <a:off x="943412" y="2642126"/>
            <a:ext cx="798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열린 파일을 닫을 때에 호출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  <a:r>
              <a:rPr lang="ko-KR" altLang="en-US" dirty="0"/>
              <a:t>을 반환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FE17F-B110-4403-8AD2-51242135A3EF}"/>
              </a:ext>
            </a:extLst>
          </p:cNvPr>
          <p:cNvSpPr txBox="1"/>
          <p:nvPr/>
        </p:nvSpPr>
        <p:spPr>
          <a:xfrm>
            <a:off x="997241" y="2281806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51519-5ACC-4980-95E6-71EE7F6964A5}"/>
              </a:ext>
            </a:extLst>
          </p:cNvPr>
          <p:cNvSpPr txBox="1"/>
          <p:nvPr/>
        </p:nvSpPr>
        <p:spPr>
          <a:xfrm>
            <a:off x="1051069" y="3704386"/>
            <a:ext cx="394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filedes</a:t>
            </a:r>
            <a:r>
              <a:rPr lang="en-US" altLang="ko-KR" dirty="0"/>
              <a:t> : </a:t>
            </a:r>
            <a:r>
              <a:rPr lang="ko-KR" altLang="en-US" dirty="0"/>
              <a:t>닫을 파일 이름</a:t>
            </a:r>
          </a:p>
        </p:txBody>
      </p:sp>
    </p:spTree>
    <p:extLst>
      <p:ext uri="{BB962C8B-B14F-4D97-AF65-F5344CB8AC3E}">
        <p14:creationId xmlns:p14="http://schemas.microsoft.com/office/powerpoint/2010/main" val="363223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3-6 </a:t>
            </a:r>
            <a:r>
              <a:rPr lang="en-US" altLang="ko-KR" sz="2000" dirty="0" err="1"/>
              <a:t>lseek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2AEFB5B-4302-47D7-BAA9-F93C5ECB3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321" y="1194334"/>
            <a:ext cx="5637401" cy="942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93DCA-96F4-4C87-96AF-34DB4E1456A0}"/>
              </a:ext>
            </a:extLst>
          </p:cNvPr>
          <p:cNvSpPr txBox="1"/>
          <p:nvPr/>
        </p:nvSpPr>
        <p:spPr>
          <a:xfrm>
            <a:off x="837850" y="1465767"/>
            <a:ext cx="2148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lseek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57C0F-564C-4385-86B6-87E6AA9F4895}"/>
              </a:ext>
            </a:extLst>
          </p:cNvPr>
          <p:cNvSpPr txBox="1"/>
          <p:nvPr/>
        </p:nvSpPr>
        <p:spPr>
          <a:xfrm>
            <a:off x="943412" y="2642126"/>
            <a:ext cx="798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함수의 커서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  <a:r>
              <a:rPr lang="ko-KR" altLang="en-US" dirty="0"/>
              <a:t>을 반환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AE8AC-978A-4DB7-A203-0DB07DE78808}"/>
              </a:ext>
            </a:extLst>
          </p:cNvPr>
          <p:cNvSpPr txBox="1"/>
          <p:nvPr/>
        </p:nvSpPr>
        <p:spPr>
          <a:xfrm>
            <a:off x="997241" y="2281806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04722-B889-41C9-AB26-2A9568945EEE}"/>
              </a:ext>
            </a:extLst>
          </p:cNvPr>
          <p:cNvSpPr txBox="1"/>
          <p:nvPr/>
        </p:nvSpPr>
        <p:spPr>
          <a:xfrm>
            <a:off x="997241" y="4009097"/>
            <a:ext cx="79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whence:</a:t>
            </a:r>
            <a:r>
              <a:rPr lang="ko-KR" altLang="en-US" dirty="0"/>
              <a:t> 기준위치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C42FA-B3E1-46A0-9AC6-637DC49799FC}"/>
              </a:ext>
            </a:extLst>
          </p:cNvPr>
          <p:cNvSpPr txBox="1"/>
          <p:nvPr/>
        </p:nvSpPr>
        <p:spPr>
          <a:xfrm>
            <a:off x="997241" y="3648777"/>
            <a:ext cx="77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off_t</a:t>
            </a:r>
            <a:r>
              <a:rPr lang="en-US" altLang="ko-KR" dirty="0"/>
              <a:t> offset: </a:t>
            </a:r>
            <a:r>
              <a:rPr lang="ko-KR" altLang="en-US" dirty="0"/>
              <a:t>기준 위치로부터 상대적인 변위를 나타냄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6EBB1C-31F8-4F9F-8213-12EA3D6A1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41" y="4799763"/>
            <a:ext cx="2819400" cy="923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1413E2-95E6-43D4-87C5-68F7EB0D300A}"/>
              </a:ext>
            </a:extLst>
          </p:cNvPr>
          <p:cNvSpPr txBox="1"/>
          <p:nvPr/>
        </p:nvSpPr>
        <p:spPr>
          <a:xfrm>
            <a:off x="997241" y="4390629"/>
            <a:ext cx="79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whence</a:t>
            </a:r>
            <a:r>
              <a:rPr lang="ko-KR" altLang="en-US" dirty="0"/>
              <a:t>의 종류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011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503</Words>
  <Application>Microsoft Office PowerPoint</Application>
  <PresentationFormat>와이드스크린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3. 파일 I/O</vt:lpstr>
      <vt:lpstr>3-1 소개</vt:lpstr>
      <vt:lpstr>3-2 파일 서술자</vt:lpstr>
      <vt:lpstr>3-3 open 함수</vt:lpstr>
      <vt:lpstr>3-3 open 함수</vt:lpstr>
      <vt:lpstr>3-3 open 함수</vt:lpstr>
      <vt:lpstr>3-4 creat 함수</vt:lpstr>
      <vt:lpstr>3-5 close 함수</vt:lpstr>
      <vt:lpstr>3-6 lseek 함수</vt:lpstr>
      <vt:lpstr>3-7 read 함수</vt:lpstr>
      <vt:lpstr>3-8 write 함수</vt:lpstr>
      <vt:lpstr>3-9 dup 함수</vt:lpstr>
      <vt:lpstr>3-10 dup2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파일 I/O</dc:title>
  <dc:creator>이창한</dc:creator>
  <cp:lastModifiedBy>이창한</cp:lastModifiedBy>
  <cp:revision>15</cp:revision>
  <dcterms:created xsi:type="dcterms:W3CDTF">2022-05-02T07:35:41Z</dcterms:created>
  <dcterms:modified xsi:type="dcterms:W3CDTF">2022-05-04T06:26:38Z</dcterms:modified>
</cp:coreProperties>
</file>