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7" r:id="rId8"/>
    <p:sldId id="264" r:id="rId9"/>
    <p:sldId id="265" r:id="rId10"/>
    <p:sldId id="266" r:id="rId11"/>
    <p:sldId id="272" r:id="rId12"/>
    <p:sldId id="273" r:id="rId13"/>
    <p:sldId id="269" r:id="rId14"/>
    <p:sldId id="270" r:id="rId15"/>
    <p:sldId id="268" r:id="rId16"/>
    <p:sldId id="271" r:id="rId17"/>
    <p:sldId id="274" r:id="rId18"/>
    <p:sldId id="275" r:id="rId19"/>
    <p:sldId id="277" r:id="rId20"/>
    <p:sldId id="279" r:id="rId21"/>
    <p:sldId id="281" r:id="rId22"/>
    <p:sldId id="280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ffc1d3e1327edef" providerId="LiveId" clId="{E5B38B2F-C82D-4C7C-A789-74D23388A81A}"/>
    <pc:docChg chg="undo custSel addSld delSld modSld sldOrd">
      <pc:chgData name="" userId="cffc1d3e1327edef" providerId="LiveId" clId="{E5B38B2F-C82D-4C7C-A789-74D23388A81A}" dt="2022-05-10T16:06:05.859" v="6777"/>
      <pc:docMkLst>
        <pc:docMk/>
      </pc:docMkLst>
      <pc:sldChg chg="addSp delSp modSp add del ord">
        <pc:chgData name="" userId="cffc1d3e1327edef" providerId="LiveId" clId="{E5B38B2F-C82D-4C7C-A789-74D23388A81A}" dt="2022-05-10T11:50:31.097" v="2588" actId="2696"/>
        <pc:sldMkLst>
          <pc:docMk/>
          <pc:sldMk cId="2448265829" sldId="258"/>
        </pc:sldMkLst>
        <pc:spChg chg="mod">
          <ac:chgData name="" userId="cffc1d3e1327edef" providerId="LiveId" clId="{E5B38B2F-C82D-4C7C-A789-74D23388A81A}" dt="2022-05-10T10:58:59.211" v="1745" actId="20577"/>
          <ac:spMkLst>
            <pc:docMk/>
            <pc:sldMk cId="2448265829" sldId="258"/>
            <ac:spMk id="2" creationId="{605EF611-6C2B-422A-818C-D03B4217E061}"/>
          </ac:spMkLst>
        </pc:spChg>
        <pc:spChg chg="add del mod">
          <ac:chgData name="" userId="cffc1d3e1327edef" providerId="LiveId" clId="{E5B38B2F-C82D-4C7C-A789-74D23388A81A}" dt="2022-05-10T06:33:26.741" v="17"/>
          <ac:spMkLst>
            <pc:docMk/>
            <pc:sldMk cId="2448265829" sldId="258"/>
            <ac:spMk id="3" creationId="{97C7B77E-DD06-4E60-A04E-2E4E38300DD4}"/>
          </ac:spMkLst>
        </pc:spChg>
        <pc:spChg chg="add del mod">
          <ac:chgData name="" userId="cffc1d3e1327edef" providerId="LiveId" clId="{E5B38B2F-C82D-4C7C-A789-74D23388A81A}" dt="2022-05-10T10:59:17.683" v="1756" actId="478"/>
          <ac:spMkLst>
            <pc:docMk/>
            <pc:sldMk cId="2448265829" sldId="258"/>
            <ac:spMk id="5" creationId="{C3CCA17F-6B00-4816-BEEC-D06BD3A3C6EC}"/>
          </ac:spMkLst>
        </pc:spChg>
        <pc:spChg chg="add del">
          <ac:chgData name="" userId="cffc1d3e1327edef" providerId="LiveId" clId="{E5B38B2F-C82D-4C7C-A789-74D23388A81A}" dt="2022-05-10T06:33:22.771" v="13"/>
          <ac:spMkLst>
            <pc:docMk/>
            <pc:sldMk cId="2448265829" sldId="258"/>
            <ac:spMk id="6" creationId="{9E331EDB-2BA1-4BCE-AA74-FB4BF9386BBD}"/>
          </ac:spMkLst>
        </pc:spChg>
        <pc:spChg chg="add del mod">
          <ac:chgData name="" userId="cffc1d3e1327edef" providerId="LiveId" clId="{E5B38B2F-C82D-4C7C-A789-74D23388A81A}" dt="2022-05-10T10:59:19.553" v="1758" actId="478"/>
          <ac:spMkLst>
            <pc:docMk/>
            <pc:sldMk cId="2448265829" sldId="258"/>
            <ac:spMk id="7" creationId="{C756682B-E40B-4825-AABE-4408082775C0}"/>
          </ac:spMkLst>
        </pc:spChg>
        <pc:spChg chg="add del">
          <ac:chgData name="" userId="cffc1d3e1327edef" providerId="LiveId" clId="{E5B38B2F-C82D-4C7C-A789-74D23388A81A}" dt="2022-05-10T10:59:18.739" v="1757" actId="478"/>
          <ac:spMkLst>
            <pc:docMk/>
            <pc:sldMk cId="2448265829" sldId="258"/>
            <ac:spMk id="8" creationId="{3162BDA6-23AC-43C3-9389-4A65B32345DE}"/>
          </ac:spMkLst>
        </pc:spChg>
        <pc:spChg chg="add del mod">
          <ac:chgData name="" userId="cffc1d3e1327edef" providerId="LiveId" clId="{E5B38B2F-C82D-4C7C-A789-74D23388A81A}" dt="2022-05-10T10:59:21.275" v="1760" actId="478"/>
          <ac:spMkLst>
            <pc:docMk/>
            <pc:sldMk cId="2448265829" sldId="258"/>
            <ac:spMk id="10" creationId="{9F40181C-3E0D-4156-AADA-C862ADFC077F}"/>
          </ac:spMkLst>
        </pc:spChg>
        <pc:spChg chg="add del mod">
          <ac:chgData name="" userId="cffc1d3e1327edef" providerId="LiveId" clId="{E5B38B2F-C82D-4C7C-A789-74D23388A81A}" dt="2022-05-10T10:59:20.350" v="1759" actId="478"/>
          <ac:spMkLst>
            <pc:docMk/>
            <pc:sldMk cId="2448265829" sldId="258"/>
            <ac:spMk id="11" creationId="{FED778BB-75FC-49D5-B851-0B065D8F3B7C}"/>
          </ac:spMkLst>
        </pc:spChg>
        <pc:spChg chg="add mod">
          <ac:chgData name="" userId="cffc1d3e1327edef" providerId="LiveId" clId="{E5B38B2F-C82D-4C7C-A789-74D23388A81A}" dt="2022-05-10T11:50:18.251" v="2584" actId="1076"/>
          <ac:spMkLst>
            <pc:docMk/>
            <pc:sldMk cId="2448265829" sldId="258"/>
            <ac:spMk id="12" creationId="{62DBD54D-88AD-4411-BB14-E05FC1AD342E}"/>
          </ac:spMkLst>
        </pc:spChg>
        <pc:picChg chg="del mod">
          <ac:chgData name="" userId="cffc1d3e1327edef" providerId="LiveId" clId="{E5B38B2F-C82D-4C7C-A789-74D23388A81A}" dt="2022-05-10T06:49:45.880" v="478" actId="478"/>
          <ac:picMkLst>
            <pc:docMk/>
            <pc:sldMk cId="2448265829" sldId="258"/>
            <ac:picMk id="4" creationId="{EC22E067-E5B8-4A14-AE9E-65E13707CEC3}"/>
          </ac:picMkLst>
        </pc:picChg>
        <pc:picChg chg="add del mod">
          <ac:chgData name="" userId="cffc1d3e1327edef" providerId="LiveId" clId="{E5B38B2F-C82D-4C7C-A789-74D23388A81A}" dt="2022-05-10T10:59:16.300" v="1755" actId="478"/>
          <ac:picMkLst>
            <pc:docMk/>
            <pc:sldMk cId="2448265829" sldId="258"/>
            <ac:picMk id="9" creationId="{AC531229-114C-48E0-B28A-7CD9FCC24C57}"/>
          </ac:picMkLst>
        </pc:picChg>
      </pc:sldChg>
      <pc:sldChg chg="addSp delSp modSp add ord">
        <pc:chgData name="" userId="cffc1d3e1327edef" providerId="LiveId" clId="{E5B38B2F-C82D-4C7C-A789-74D23388A81A}" dt="2022-05-10T06:49:41.105" v="476"/>
        <pc:sldMkLst>
          <pc:docMk/>
          <pc:sldMk cId="3117654113" sldId="259"/>
        </pc:sldMkLst>
        <pc:spChg chg="mod">
          <ac:chgData name="" userId="cffc1d3e1327edef" providerId="LiveId" clId="{E5B38B2F-C82D-4C7C-A789-74D23388A81A}" dt="2022-05-10T06:49:07.104" v="440" actId="20577"/>
          <ac:spMkLst>
            <pc:docMk/>
            <pc:sldMk cId="3117654113" sldId="259"/>
            <ac:spMk id="5" creationId="{C3CCA17F-6B00-4816-BEEC-D06BD3A3C6EC}"/>
          </ac:spMkLst>
        </pc:spChg>
        <pc:spChg chg="del mod">
          <ac:chgData name="" userId="cffc1d3e1327edef" providerId="LiveId" clId="{E5B38B2F-C82D-4C7C-A789-74D23388A81A}" dt="2022-05-10T06:42:31.538" v="343" actId="478"/>
          <ac:spMkLst>
            <pc:docMk/>
            <pc:sldMk cId="3117654113" sldId="259"/>
            <ac:spMk id="7" creationId="{C756682B-E40B-4825-AABE-4408082775C0}"/>
          </ac:spMkLst>
        </pc:spChg>
        <pc:spChg chg="del mod">
          <ac:chgData name="" userId="cffc1d3e1327edef" providerId="LiveId" clId="{E5B38B2F-C82D-4C7C-A789-74D23388A81A}" dt="2022-05-10T06:42:31.538" v="343" actId="478"/>
          <ac:spMkLst>
            <pc:docMk/>
            <pc:sldMk cId="3117654113" sldId="259"/>
            <ac:spMk id="8" creationId="{3162BDA6-23AC-43C3-9389-4A65B32345DE}"/>
          </ac:spMkLst>
        </pc:spChg>
        <pc:spChg chg="del">
          <ac:chgData name="" userId="cffc1d3e1327edef" providerId="LiveId" clId="{E5B38B2F-C82D-4C7C-A789-74D23388A81A}" dt="2022-05-10T06:42:31.538" v="343" actId="478"/>
          <ac:spMkLst>
            <pc:docMk/>
            <pc:sldMk cId="3117654113" sldId="259"/>
            <ac:spMk id="10" creationId="{9F40181C-3E0D-4156-AADA-C862ADFC077F}"/>
          </ac:spMkLst>
        </pc:spChg>
        <pc:spChg chg="del">
          <ac:chgData name="" userId="cffc1d3e1327edef" providerId="LiveId" clId="{E5B38B2F-C82D-4C7C-A789-74D23388A81A}" dt="2022-05-10T06:42:31.538" v="343" actId="478"/>
          <ac:spMkLst>
            <pc:docMk/>
            <pc:sldMk cId="3117654113" sldId="259"/>
            <ac:spMk id="11" creationId="{FED778BB-75FC-49D5-B851-0B065D8F3B7C}"/>
          </ac:spMkLst>
        </pc:spChg>
        <pc:picChg chg="add mod">
          <ac:chgData name="" userId="cffc1d3e1327edef" providerId="LiveId" clId="{E5B38B2F-C82D-4C7C-A789-74D23388A81A}" dt="2022-05-10T06:44:00.932" v="436" actId="1076"/>
          <ac:picMkLst>
            <pc:docMk/>
            <pc:sldMk cId="3117654113" sldId="259"/>
            <ac:picMk id="3" creationId="{86EDD896-70A8-4B42-BCF5-56A68C8581B3}"/>
          </ac:picMkLst>
        </pc:picChg>
        <pc:picChg chg="del mod">
          <ac:chgData name="" userId="cffc1d3e1327edef" providerId="LiveId" clId="{E5B38B2F-C82D-4C7C-A789-74D23388A81A}" dt="2022-05-10T06:42:26.595" v="340" actId="478"/>
          <ac:picMkLst>
            <pc:docMk/>
            <pc:sldMk cId="3117654113" sldId="259"/>
            <ac:picMk id="4" creationId="{EC22E067-E5B8-4A14-AE9E-65E13707CEC3}"/>
          </ac:picMkLst>
        </pc:picChg>
        <pc:picChg chg="del">
          <ac:chgData name="" userId="cffc1d3e1327edef" providerId="LiveId" clId="{E5B38B2F-C82D-4C7C-A789-74D23388A81A}" dt="2022-05-10T06:42:31.538" v="343" actId="478"/>
          <ac:picMkLst>
            <pc:docMk/>
            <pc:sldMk cId="3117654113" sldId="259"/>
            <ac:picMk id="9" creationId="{AC531229-114C-48E0-B28A-7CD9FCC24C57}"/>
          </ac:picMkLst>
        </pc:picChg>
      </pc:sldChg>
      <pc:sldChg chg="addSp modSp add ord">
        <pc:chgData name="" userId="cffc1d3e1327edef" providerId="LiveId" clId="{E5B38B2F-C82D-4C7C-A789-74D23388A81A}" dt="2022-05-10T10:59:41.539" v="1762"/>
        <pc:sldMkLst>
          <pc:docMk/>
          <pc:sldMk cId="157041429" sldId="260"/>
        </pc:sldMkLst>
        <pc:spChg chg="add mod">
          <ac:chgData name="" userId="cffc1d3e1327edef" providerId="LiveId" clId="{E5B38B2F-C82D-4C7C-A789-74D23388A81A}" dt="2022-05-10T06:49:34.556" v="474" actId="1076"/>
          <ac:spMkLst>
            <pc:docMk/>
            <pc:sldMk cId="157041429" sldId="260"/>
            <ac:spMk id="3" creationId="{B5385240-358E-403C-A698-EAC4C284A4DB}"/>
          </ac:spMkLst>
        </pc:spChg>
        <pc:picChg chg="mod">
          <ac:chgData name="" userId="cffc1d3e1327edef" providerId="LiveId" clId="{E5B38B2F-C82D-4C7C-A789-74D23388A81A}" dt="2022-05-10T06:49:14.092" v="443" actId="1076"/>
          <ac:picMkLst>
            <pc:docMk/>
            <pc:sldMk cId="157041429" sldId="260"/>
            <ac:picMk id="9" creationId="{AC531229-114C-48E0-B28A-7CD9FCC24C57}"/>
          </ac:picMkLst>
        </pc:picChg>
      </pc:sldChg>
      <pc:sldChg chg="addSp delSp modSp add ord">
        <pc:chgData name="" userId="cffc1d3e1327edef" providerId="LiveId" clId="{E5B38B2F-C82D-4C7C-A789-74D23388A81A}" dt="2022-05-10T10:59:26.681" v="1761"/>
        <pc:sldMkLst>
          <pc:docMk/>
          <pc:sldMk cId="397427997" sldId="261"/>
        </pc:sldMkLst>
        <pc:spChg chg="mod">
          <ac:chgData name="" userId="cffc1d3e1327edef" providerId="LiveId" clId="{E5B38B2F-C82D-4C7C-A789-74D23388A81A}" dt="2022-05-10T06:53:50.071" v="548"/>
          <ac:spMkLst>
            <pc:docMk/>
            <pc:sldMk cId="397427997" sldId="261"/>
            <ac:spMk id="2" creationId="{605EF611-6C2B-422A-818C-D03B4217E061}"/>
          </ac:spMkLst>
        </pc:spChg>
        <pc:spChg chg="add mod">
          <ac:chgData name="" userId="cffc1d3e1327edef" providerId="LiveId" clId="{E5B38B2F-C82D-4C7C-A789-74D23388A81A}" dt="2022-05-10T10:30:46.483" v="1155" actId="20577"/>
          <ac:spMkLst>
            <pc:docMk/>
            <pc:sldMk cId="397427997" sldId="261"/>
            <ac:spMk id="3" creationId="{2DC90F2A-2357-4D0F-AC17-D54D165C6323}"/>
          </ac:spMkLst>
        </pc:spChg>
        <pc:spChg chg="del mod">
          <ac:chgData name="" userId="cffc1d3e1327edef" providerId="LiveId" clId="{E5B38B2F-C82D-4C7C-A789-74D23388A81A}" dt="2022-05-10T06:53:56.558" v="553" actId="478"/>
          <ac:spMkLst>
            <pc:docMk/>
            <pc:sldMk cId="397427997" sldId="261"/>
            <ac:spMk id="5" creationId="{C3CCA17F-6B00-4816-BEEC-D06BD3A3C6EC}"/>
          </ac:spMkLst>
        </pc:spChg>
        <pc:spChg chg="del">
          <ac:chgData name="" userId="cffc1d3e1327edef" providerId="LiveId" clId="{E5B38B2F-C82D-4C7C-A789-74D23388A81A}" dt="2022-05-10T06:53:55.870" v="552" actId="478"/>
          <ac:spMkLst>
            <pc:docMk/>
            <pc:sldMk cId="397427997" sldId="261"/>
            <ac:spMk id="7" creationId="{C756682B-E40B-4825-AABE-4408082775C0}"/>
          </ac:spMkLst>
        </pc:spChg>
        <pc:spChg chg="del">
          <ac:chgData name="" userId="cffc1d3e1327edef" providerId="LiveId" clId="{E5B38B2F-C82D-4C7C-A789-74D23388A81A}" dt="2022-05-10T06:53:54.408" v="551" actId="478"/>
          <ac:spMkLst>
            <pc:docMk/>
            <pc:sldMk cId="397427997" sldId="261"/>
            <ac:spMk id="8" creationId="{3162BDA6-23AC-43C3-9389-4A65B32345DE}"/>
          </ac:spMkLst>
        </pc:spChg>
        <pc:spChg chg="del">
          <ac:chgData name="" userId="cffc1d3e1327edef" providerId="LiveId" clId="{E5B38B2F-C82D-4C7C-A789-74D23388A81A}" dt="2022-05-10T06:53:54.408" v="551" actId="478"/>
          <ac:spMkLst>
            <pc:docMk/>
            <pc:sldMk cId="397427997" sldId="261"/>
            <ac:spMk id="10" creationId="{9F40181C-3E0D-4156-AADA-C862ADFC077F}"/>
          </ac:spMkLst>
        </pc:spChg>
        <pc:spChg chg="del">
          <ac:chgData name="" userId="cffc1d3e1327edef" providerId="LiveId" clId="{E5B38B2F-C82D-4C7C-A789-74D23388A81A}" dt="2022-05-10T06:53:54.408" v="551" actId="478"/>
          <ac:spMkLst>
            <pc:docMk/>
            <pc:sldMk cId="397427997" sldId="261"/>
            <ac:spMk id="11" creationId="{FED778BB-75FC-49D5-B851-0B065D8F3B7C}"/>
          </ac:spMkLst>
        </pc:spChg>
        <pc:spChg chg="add mod">
          <ac:chgData name="" userId="cffc1d3e1327edef" providerId="LiveId" clId="{E5B38B2F-C82D-4C7C-A789-74D23388A81A}" dt="2022-05-10T10:30:48.619" v="1157" actId="20577"/>
          <ac:spMkLst>
            <pc:docMk/>
            <pc:sldMk cId="397427997" sldId="261"/>
            <ac:spMk id="12" creationId="{0BAD2B1C-4B3A-4616-8DA5-3B65AC5647F5}"/>
          </ac:spMkLst>
        </pc:spChg>
        <pc:spChg chg="add mod">
          <ac:chgData name="" userId="cffc1d3e1327edef" providerId="LiveId" clId="{E5B38B2F-C82D-4C7C-A789-74D23388A81A}" dt="2022-05-10T10:36:28.772" v="1529" actId="20577"/>
          <ac:spMkLst>
            <pc:docMk/>
            <pc:sldMk cId="397427997" sldId="261"/>
            <ac:spMk id="13" creationId="{14557F1A-2BBE-4A57-8CFC-BE99BBD55786}"/>
          </ac:spMkLst>
        </pc:spChg>
        <pc:spChg chg="add mod">
          <ac:chgData name="" userId="cffc1d3e1327edef" providerId="LiveId" clId="{E5B38B2F-C82D-4C7C-A789-74D23388A81A}" dt="2022-05-10T10:36:57.382" v="1635" actId="20577"/>
          <ac:spMkLst>
            <pc:docMk/>
            <pc:sldMk cId="397427997" sldId="261"/>
            <ac:spMk id="14" creationId="{B9DA1B20-5D41-4F13-9D55-31582032054E}"/>
          </ac:spMkLst>
        </pc:spChg>
        <pc:spChg chg="add mod">
          <ac:chgData name="" userId="cffc1d3e1327edef" providerId="LiveId" clId="{E5B38B2F-C82D-4C7C-A789-74D23388A81A}" dt="2022-05-10T10:31:50.598" v="1289"/>
          <ac:spMkLst>
            <pc:docMk/>
            <pc:sldMk cId="397427997" sldId="261"/>
            <ac:spMk id="15" creationId="{33682D0F-FBC0-4EFF-88A1-E61544BBF956}"/>
          </ac:spMkLst>
        </pc:spChg>
        <pc:spChg chg="add mod">
          <ac:chgData name="" userId="cffc1d3e1327edef" providerId="LiveId" clId="{E5B38B2F-C82D-4C7C-A789-74D23388A81A}" dt="2022-05-10T10:32:11.459" v="1371" actId="20577"/>
          <ac:spMkLst>
            <pc:docMk/>
            <pc:sldMk cId="397427997" sldId="261"/>
            <ac:spMk id="16" creationId="{0DA395CD-6EB8-47F6-82F0-C6FF40791808}"/>
          </ac:spMkLst>
        </pc:spChg>
        <pc:spChg chg="add del mod">
          <ac:chgData name="" userId="cffc1d3e1327edef" providerId="LiveId" clId="{E5B38B2F-C82D-4C7C-A789-74D23388A81A}" dt="2022-05-10T10:30:44.715" v="1153" actId="20577"/>
          <ac:spMkLst>
            <pc:docMk/>
            <pc:sldMk cId="397427997" sldId="261"/>
            <ac:spMk id="17" creationId="{C591A679-BC5B-4E4A-A77E-408433D4966D}"/>
          </ac:spMkLst>
        </pc:spChg>
        <pc:picChg chg="add del mod">
          <ac:chgData name="" userId="cffc1d3e1327edef" providerId="LiveId" clId="{E5B38B2F-C82D-4C7C-A789-74D23388A81A}" dt="2022-05-10T10:36:12.469" v="1467" actId="478"/>
          <ac:picMkLst>
            <pc:docMk/>
            <pc:sldMk cId="397427997" sldId="261"/>
            <ac:picMk id="4" creationId="{4DB070BD-F441-4E7B-8518-F3E700125CA5}"/>
          </ac:picMkLst>
        </pc:picChg>
        <pc:picChg chg="del">
          <ac:chgData name="" userId="cffc1d3e1327edef" providerId="LiveId" clId="{E5B38B2F-C82D-4C7C-A789-74D23388A81A}" dt="2022-05-10T06:53:56.869" v="554" actId="478"/>
          <ac:picMkLst>
            <pc:docMk/>
            <pc:sldMk cId="397427997" sldId="261"/>
            <ac:picMk id="9" creationId="{AC531229-114C-48E0-B28A-7CD9FCC24C57}"/>
          </ac:picMkLst>
        </pc:picChg>
      </pc:sldChg>
      <pc:sldChg chg="addSp delSp modSp add">
        <pc:chgData name="" userId="cffc1d3e1327edef" providerId="LiveId" clId="{E5B38B2F-C82D-4C7C-A789-74D23388A81A}" dt="2022-05-10T11:26:38.778" v="2519" actId="1076"/>
        <pc:sldMkLst>
          <pc:docMk/>
          <pc:sldMk cId="1157244437" sldId="262"/>
        </pc:sldMkLst>
        <pc:spChg chg="del">
          <ac:chgData name="" userId="cffc1d3e1327edef" providerId="LiveId" clId="{E5B38B2F-C82D-4C7C-A789-74D23388A81A}" dt="2022-05-10T10:36:10.015" v="1465" actId="478"/>
          <ac:spMkLst>
            <pc:docMk/>
            <pc:sldMk cId="1157244437" sldId="262"/>
            <ac:spMk id="3" creationId="{2DC90F2A-2357-4D0F-AC17-D54D165C6323}"/>
          </ac:spMkLst>
        </pc:spChg>
        <pc:spChg chg="add mod">
          <ac:chgData name="" userId="cffc1d3e1327edef" providerId="LiveId" clId="{E5B38B2F-C82D-4C7C-A789-74D23388A81A}" dt="2022-05-10T11:24:29.729" v="2210" actId="1076"/>
          <ac:spMkLst>
            <pc:docMk/>
            <pc:sldMk cId="1157244437" sldId="262"/>
            <ac:spMk id="6" creationId="{4AF73091-B289-4B72-9E30-9682030AA9F9}"/>
          </ac:spMkLst>
        </pc:spChg>
        <pc:spChg chg="add mod">
          <ac:chgData name="" userId="cffc1d3e1327edef" providerId="LiveId" clId="{E5B38B2F-C82D-4C7C-A789-74D23388A81A}" dt="2022-05-10T11:24:29.729" v="2210" actId="1076"/>
          <ac:spMkLst>
            <pc:docMk/>
            <pc:sldMk cId="1157244437" sldId="262"/>
            <ac:spMk id="7" creationId="{932B7E15-98D7-4B54-BB51-A26431C82B60}"/>
          </ac:spMkLst>
        </pc:spChg>
        <pc:spChg chg="add mod">
          <ac:chgData name="" userId="cffc1d3e1327edef" providerId="LiveId" clId="{E5B38B2F-C82D-4C7C-A789-74D23388A81A}" dt="2022-05-10T11:26:25.765" v="2515" actId="1076"/>
          <ac:spMkLst>
            <pc:docMk/>
            <pc:sldMk cId="1157244437" sldId="262"/>
            <ac:spMk id="9" creationId="{33CF1486-AD42-4FAA-A7E7-009F9B48EC5B}"/>
          </ac:spMkLst>
        </pc:spChg>
        <pc:spChg chg="del">
          <ac:chgData name="" userId="cffc1d3e1327edef" providerId="LiveId" clId="{E5B38B2F-C82D-4C7C-A789-74D23388A81A}" dt="2022-05-10T10:36:10.015" v="1465" actId="478"/>
          <ac:spMkLst>
            <pc:docMk/>
            <pc:sldMk cId="1157244437" sldId="262"/>
            <ac:spMk id="12" creationId="{0BAD2B1C-4B3A-4616-8DA5-3B65AC5647F5}"/>
          </ac:spMkLst>
        </pc:spChg>
        <pc:spChg chg="del">
          <ac:chgData name="" userId="cffc1d3e1327edef" providerId="LiveId" clId="{E5B38B2F-C82D-4C7C-A789-74D23388A81A}" dt="2022-05-10T10:36:10.015" v="1465" actId="478"/>
          <ac:spMkLst>
            <pc:docMk/>
            <pc:sldMk cId="1157244437" sldId="262"/>
            <ac:spMk id="13" creationId="{14557F1A-2BBE-4A57-8CFC-BE99BBD55786}"/>
          </ac:spMkLst>
        </pc:spChg>
        <pc:spChg chg="del">
          <ac:chgData name="" userId="cffc1d3e1327edef" providerId="LiveId" clId="{E5B38B2F-C82D-4C7C-A789-74D23388A81A}" dt="2022-05-10T10:36:10.015" v="1465" actId="478"/>
          <ac:spMkLst>
            <pc:docMk/>
            <pc:sldMk cId="1157244437" sldId="262"/>
            <ac:spMk id="14" creationId="{B9DA1B20-5D41-4F13-9D55-31582032054E}"/>
          </ac:spMkLst>
        </pc:spChg>
        <pc:spChg chg="del">
          <ac:chgData name="" userId="cffc1d3e1327edef" providerId="LiveId" clId="{E5B38B2F-C82D-4C7C-A789-74D23388A81A}" dt="2022-05-10T10:36:10.015" v="1465" actId="478"/>
          <ac:spMkLst>
            <pc:docMk/>
            <pc:sldMk cId="1157244437" sldId="262"/>
            <ac:spMk id="15" creationId="{33682D0F-FBC0-4EFF-88A1-E61544BBF956}"/>
          </ac:spMkLst>
        </pc:spChg>
        <pc:spChg chg="del">
          <ac:chgData name="" userId="cffc1d3e1327edef" providerId="LiveId" clId="{E5B38B2F-C82D-4C7C-A789-74D23388A81A}" dt="2022-05-10T10:36:10.015" v="1465" actId="478"/>
          <ac:spMkLst>
            <pc:docMk/>
            <pc:sldMk cId="1157244437" sldId="262"/>
            <ac:spMk id="16" creationId="{0DA395CD-6EB8-47F6-82F0-C6FF40791808}"/>
          </ac:spMkLst>
        </pc:spChg>
        <pc:spChg chg="del">
          <ac:chgData name="" userId="cffc1d3e1327edef" providerId="LiveId" clId="{E5B38B2F-C82D-4C7C-A789-74D23388A81A}" dt="2022-05-10T10:36:10.015" v="1465" actId="478"/>
          <ac:spMkLst>
            <pc:docMk/>
            <pc:sldMk cId="1157244437" sldId="262"/>
            <ac:spMk id="17" creationId="{C591A679-BC5B-4E4A-A77E-408433D4966D}"/>
          </ac:spMkLst>
        </pc:spChg>
        <pc:spChg chg="add mod">
          <ac:chgData name="" userId="cffc1d3e1327edef" providerId="LiveId" clId="{E5B38B2F-C82D-4C7C-A789-74D23388A81A}" dt="2022-05-10T11:26:38.778" v="2519" actId="1076"/>
          <ac:spMkLst>
            <pc:docMk/>
            <pc:sldMk cId="1157244437" sldId="262"/>
            <ac:spMk id="18" creationId="{38838928-1246-4F1B-9F7F-F63373226E1E}"/>
          </ac:spMkLst>
        </pc:spChg>
        <pc:picChg chg="mod">
          <ac:chgData name="" userId="cffc1d3e1327edef" providerId="LiveId" clId="{E5B38B2F-C82D-4C7C-A789-74D23388A81A}" dt="2022-05-10T11:24:30.841" v="2212" actId="1076"/>
          <ac:picMkLst>
            <pc:docMk/>
            <pc:sldMk cId="1157244437" sldId="262"/>
            <ac:picMk id="4" creationId="{4DB070BD-F441-4E7B-8518-F3E700125CA5}"/>
          </ac:picMkLst>
        </pc:picChg>
        <pc:picChg chg="add mod">
          <ac:chgData name="" userId="cffc1d3e1327edef" providerId="LiveId" clId="{E5B38B2F-C82D-4C7C-A789-74D23388A81A}" dt="2022-05-10T11:24:29.729" v="2210" actId="1076"/>
          <ac:picMkLst>
            <pc:docMk/>
            <pc:sldMk cId="1157244437" sldId="262"/>
            <ac:picMk id="5" creationId="{3F5DD73E-F6F4-4459-86C6-265AE2A47EA8}"/>
          </ac:picMkLst>
        </pc:picChg>
        <pc:picChg chg="add mod">
          <ac:chgData name="" userId="cffc1d3e1327edef" providerId="LiveId" clId="{E5B38B2F-C82D-4C7C-A789-74D23388A81A}" dt="2022-05-10T11:26:30.315" v="2516" actId="14100"/>
          <ac:picMkLst>
            <pc:docMk/>
            <pc:sldMk cId="1157244437" sldId="262"/>
            <ac:picMk id="8" creationId="{BBCC0DB6-55EE-4D26-8108-B480ED2989E7}"/>
          </ac:picMkLst>
        </pc:picChg>
        <pc:cxnChg chg="add mod">
          <ac:chgData name="" userId="cffc1d3e1327edef" providerId="LiveId" clId="{E5B38B2F-C82D-4C7C-A789-74D23388A81A}" dt="2022-05-10T11:26:34.711" v="2517" actId="11529"/>
          <ac:cxnSpMkLst>
            <pc:docMk/>
            <pc:sldMk cId="1157244437" sldId="262"/>
            <ac:cxnSpMk id="11" creationId="{9E2626A4-3C5D-4D7C-92CB-B06DC3805E26}"/>
          </ac:cxnSpMkLst>
        </pc:cxnChg>
      </pc:sldChg>
      <pc:sldChg chg="addSp delSp modSp add del ord">
        <pc:chgData name="" userId="cffc1d3e1327edef" providerId="LiveId" clId="{E5B38B2F-C82D-4C7C-A789-74D23388A81A}" dt="2022-05-10T12:29:06.215" v="3206" actId="2696"/>
        <pc:sldMkLst>
          <pc:docMk/>
          <pc:sldMk cId="716840427" sldId="263"/>
        </pc:sldMkLst>
        <pc:spChg chg="mod">
          <ac:chgData name="" userId="cffc1d3e1327edef" providerId="LiveId" clId="{E5B38B2F-C82D-4C7C-A789-74D23388A81A}" dt="2022-05-10T11:51:30.789" v="2613"/>
          <ac:spMkLst>
            <pc:docMk/>
            <pc:sldMk cId="716840427" sldId="263"/>
            <ac:spMk id="2" creationId="{605EF611-6C2B-422A-818C-D03B4217E061}"/>
          </ac:spMkLst>
        </pc:spChg>
        <pc:spChg chg="add mod">
          <ac:chgData name="" userId="cffc1d3e1327edef" providerId="LiveId" clId="{E5B38B2F-C82D-4C7C-A789-74D23388A81A}" dt="2022-05-10T11:51:42.061" v="2616" actId="1076"/>
          <ac:spMkLst>
            <pc:docMk/>
            <pc:sldMk cId="716840427" sldId="263"/>
            <ac:spMk id="3" creationId="{73F57864-467D-4F08-A794-35D7B5A66F95}"/>
          </ac:spMkLst>
        </pc:spChg>
        <pc:spChg chg="del">
          <ac:chgData name="" userId="cffc1d3e1327edef" providerId="LiveId" clId="{E5B38B2F-C82D-4C7C-A789-74D23388A81A}" dt="2022-05-10T10:59:14.774" v="1754" actId="478"/>
          <ac:spMkLst>
            <pc:docMk/>
            <pc:sldMk cId="716840427" sldId="263"/>
            <ac:spMk id="5" creationId="{C3CCA17F-6B00-4816-BEEC-D06BD3A3C6EC}"/>
          </ac:spMkLst>
        </pc:spChg>
        <pc:spChg chg="del mod">
          <ac:chgData name="" userId="cffc1d3e1327edef" providerId="LiveId" clId="{E5B38B2F-C82D-4C7C-A789-74D23388A81A}" dt="2022-05-10T10:59:10.552" v="1750" actId="478"/>
          <ac:spMkLst>
            <pc:docMk/>
            <pc:sldMk cId="716840427" sldId="263"/>
            <ac:spMk id="7" creationId="{C756682B-E40B-4825-AABE-4408082775C0}"/>
          </ac:spMkLst>
        </pc:spChg>
        <pc:spChg chg="del">
          <ac:chgData name="" userId="cffc1d3e1327edef" providerId="LiveId" clId="{E5B38B2F-C82D-4C7C-A789-74D23388A81A}" dt="2022-05-10T10:59:14.022" v="1753" actId="478"/>
          <ac:spMkLst>
            <pc:docMk/>
            <pc:sldMk cId="716840427" sldId="263"/>
            <ac:spMk id="8" creationId="{3162BDA6-23AC-43C3-9389-4A65B32345DE}"/>
          </ac:spMkLst>
        </pc:spChg>
        <pc:spChg chg="del">
          <ac:chgData name="" userId="cffc1d3e1327edef" providerId="LiveId" clId="{E5B38B2F-C82D-4C7C-A789-74D23388A81A}" dt="2022-05-10T10:59:13.201" v="1752" actId="478"/>
          <ac:spMkLst>
            <pc:docMk/>
            <pc:sldMk cId="716840427" sldId="263"/>
            <ac:spMk id="10" creationId="{9F40181C-3E0D-4156-AADA-C862ADFC077F}"/>
          </ac:spMkLst>
        </pc:spChg>
        <pc:spChg chg="del">
          <ac:chgData name="" userId="cffc1d3e1327edef" providerId="LiveId" clId="{E5B38B2F-C82D-4C7C-A789-74D23388A81A}" dt="2022-05-10T10:59:12.546" v="1751" actId="478"/>
          <ac:spMkLst>
            <pc:docMk/>
            <pc:sldMk cId="716840427" sldId="263"/>
            <ac:spMk id="11" creationId="{FED778BB-75FC-49D5-B851-0B065D8F3B7C}"/>
          </ac:spMkLst>
        </pc:spChg>
        <pc:spChg chg="add del mod">
          <ac:chgData name="" userId="cffc1d3e1327edef" providerId="LiveId" clId="{E5B38B2F-C82D-4C7C-A789-74D23388A81A}" dt="2022-05-10T12:29:00.022" v="3205" actId="478"/>
          <ac:spMkLst>
            <pc:docMk/>
            <pc:sldMk cId="716840427" sldId="263"/>
            <ac:spMk id="12" creationId="{55771D2F-A8BB-4F90-9278-19DFD1BD3503}"/>
          </ac:spMkLst>
        </pc:spChg>
        <pc:picChg chg="add del mod">
          <ac:chgData name="" userId="cffc1d3e1327edef" providerId="LiveId" clId="{E5B38B2F-C82D-4C7C-A789-74D23388A81A}" dt="2022-05-10T12:28:58.662" v="3203" actId="478"/>
          <ac:picMkLst>
            <pc:docMk/>
            <pc:sldMk cId="716840427" sldId="263"/>
            <ac:picMk id="4" creationId="{D6634173-D580-43DC-97C2-B987D7CDF780}"/>
          </ac:picMkLst>
        </pc:picChg>
        <pc:picChg chg="del">
          <ac:chgData name="" userId="cffc1d3e1327edef" providerId="LiveId" clId="{E5B38B2F-C82D-4C7C-A789-74D23388A81A}" dt="2022-05-10T10:59:09.034" v="1748" actId="478"/>
          <ac:picMkLst>
            <pc:docMk/>
            <pc:sldMk cId="716840427" sldId="263"/>
            <ac:picMk id="9" creationId="{AC531229-114C-48E0-B28A-7CD9FCC24C57}"/>
          </ac:picMkLst>
        </pc:picChg>
      </pc:sldChg>
      <pc:sldChg chg="addSp delSp modSp add">
        <pc:chgData name="" userId="cffc1d3e1327edef" providerId="LiveId" clId="{E5B38B2F-C82D-4C7C-A789-74D23388A81A}" dt="2022-05-10T12:03:32.906" v="2675" actId="1076"/>
        <pc:sldMkLst>
          <pc:docMk/>
          <pc:sldMk cId="3102652200" sldId="264"/>
        </pc:sldMkLst>
        <pc:spChg chg="mod">
          <ac:chgData name="" userId="cffc1d3e1327edef" providerId="LiveId" clId="{E5B38B2F-C82D-4C7C-A789-74D23388A81A}" dt="2022-05-10T11:50:51.389" v="2604" actId="20577"/>
          <ac:spMkLst>
            <pc:docMk/>
            <pc:sldMk cId="3102652200" sldId="264"/>
            <ac:spMk id="2" creationId="{605EF611-6C2B-422A-818C-D03B4217E061}"/>
          </ac:spMkLst>
        </pc:spChg>
        <pc:spChg chg="mod">
          <ac:chgData name="" userId="cffc1d3e1327edef" providerId="LiveId" clId="{E5B38B2F-C82D-4C7C-A789-74D23388A81A}" dt="2022-05-10T11:04:29.142" v="2082" actId="1076"/>
          <ac:spMkLst>
            <pc:docMk/>
            <pc:sldMk cId="3102652200" sldId="264"/>
            <ac:spMk id="3" creationId="{B5385240-358E-403C-A698-EAC4C284A4DB}"/>
          </ac:spMkLst>
        </pc:spChg>
        <pc:spChg chg="mod">
          <ac:chgData name="" userId="cffc1d3e1327edef" providerId="LiveId" clId="{E5B38B2F-C82D-4C7C-A789-74D23388A81A}" dt="2022-05-10T11:00:48.588" v="1809"/>
          <ac:spMkLst>
            <pc:docMk/>
            <pc:sldMk cId="3102652200" sldId="264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1:03:04.927" v="1944" actId="20577"/>
          <ac:spMkLst>
            <pc:docMk/>
            <pc:sldMk cId="3102652200" sldId="264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1:04:35.243" v="2084" actId="1076"/>
          <ac:spMkLst>
            <pc:docMk/>
            <pc:sldMk cId="3102652200" sldId="264"/>
            <ac:spMk id="10" creationId="{9F40181C-3E0D-4156-AADA-C862ADFC077F}"/>
          </ac:spMkLst>
        </pc:spChg>
        <pc:spChg chg="mod">
          <ac:chgData name="" userId="cffc1d3e1327edef" providerId="LiveId" clId="{E5B38B2F-C82D-4C7C-A789-74D23388A81A}" dt="2022-05-10T11:04:37.638" v="2085" actId="1076"/>
          <ac:spMkLst>
            <pc:docMk/>
            <pc:sldMk cId="3102652200" sldId="264"/>
            <ac:spMk id="11" creationId="{FED778BB-75FC-49D5-B851-0B065D8F3B7C}"/>
          </ac:spMkLst>
        </pc:spChg>
        <pc:picChg chg="del mod">
          <ac:chgData name="" userId="cffc1d3e1327edef" providerId="LiveId" clId="{E5B38B2F-C82D-4C7C-A789-74D23388A81A}" dt="2022-05-10T11:00:41.585" v="1806" actId="478"/>
          <ac:picMkLst>
            <pc:docMk/>
            <pc:sldMk cId="3102652200" sldId="264"/>
            <ac:picMk id="4" creationId="{EC22E067-E5B8-4A14-AE9E-65E13707CEC3}"/>
          </ac:picMkLst>
        </pc:picChg>
        <pc:picChg chg="add mod">
          <ac:chgData name="" userId="cffc1d3e1327edef" providerId="LiveId" clId="{E5B38B2F-C82D-4C7C-A789-74D23388A81A}" dt="2022-05-10T12:03:32.906" v="2675" actId="1076"/>
          <ac:picMkLst>
            <pc:docMk/>
            <pc:sldMk cId="3102652200" sldId="264"/>
            <ac:picMk id="6" creationId="{AAF41A9C-A93D-4D7B-B2AA-85C4A19E4699}"/>
          </ac:picMkLst>
        </pc:picChg>
        <pc:picChg chg="del">
          <ac:chgData name="" userId="cffc1d3e1327edef" providerId="LiveId" clId="{E5B38B2F-C82D-4C7C-A789-74D23388A81A}" dt="2022-05-10T11:02:36.189" v="1937" actId="478"/>
          <ac:picMkLst>
            <pc:docMk/>
            <pc:sldMk cId="3102652200" sldId="264"/>
            <ac:picMk id="9" creationId="{AC531229-114C-48E0-B28A-7CD9FCC24C57}"/>
          </ac:picMkLst>
        </pc:picChg>
        <pc:picChg chg="add mod">
          <ac:chgData name="" userId="cffc1d3e1327edef" providerId="LiveId" clId="{E5B38B2F-C82D-4C7C-A789-74D23388A81A}" dt="2022-05-10T11:04:27.230" v="2081" actId="1076"/>
          <ac:picMkLst>
            <pc:docMk/>
            <pc:sldMk cId="3102652200" sldId="264"/>
            <ac:picMk id="12" creationId="{F1ADFBFE-E002-44AF-8F7A-80ED6C454154}"/>
          </ac:picMkLst>
        </pc:picChg>
      </pc:sldChg>
      <pc:sldChg chg="addSp delSp modSp add">
        <pc:chgData name="" userId="cffc1d3e1327edef" providerId="LiveId" clId="{E5B38B2F-C82D-4C7C-A789-74D23388A81A}" dt="2022-05-10T12:03:27.430" v="2674" actId="1076"/>
        <pc:sldMkLst>
          <pc:docMk/>
          <pc:sldMk cId="2616646894" sldId="265"/>
        </pc:sldMkLst>
        <pc:spChg chg="mod">
          <ac:chgData name="" userId="cffc1d3e1327edef" providerId="LiveId" clId="{E5B38B2F-C82D-4C7C-A789-74D23388A81A}" dt="2022-05-10T11:50:56.329" v="2606" actId="20577"/>
          <ac:spMkLst>
            <pc:docMk/>
            <pc:sldMk cId="2616646894" sldId="265"/>
            <ac:spMk id="2" creationId="{605EF611-6C2B-422A-818C-D03B4217E061}"/>
          </ac:spMkLst>
        </pc:spChg>
        <pc:spChg chg="del mod">
          <ac:chgData name="" userId="cffc1d3e1327edef" providerId="LiveId" clId="{E5B38B2F-C82D-4C7C-A789-74D23388A81A}" dt="2022-05-10T11:05:39.402" v="2097" actId="478"/>
          <ac:spMkLst>
            <pc:docMk/>
            <pc:sldMk cId="2616646894" sldId="265"/>
            <ac:spMk id="3" creationId="{B5385240-358E-403C-A698-EAC4C284A4DB}"/>
          </ac:spMkLst>
        </pc:spChg>
        <pc:spChg chg="mod">
          <ac:chgData name="" userId="cffc1d3e1327edef" providerId="LiveId" clId="{E5B38B2F-C82D-4C7C-A789-74D23388A81A}" dt="2022-05-10T12:03:24.066" v="2672" actId="1076"/>
          <ac:spMkLst>
            <pc:docMk/>
            <pc:sldMk cId="2616646894" sldId="265"/>
            <ac:spMk id="5" creationId="{C3CCA17F-6B00-4816-BEEC-D06BD3A3C6EC}"/>
          </ac:spMkLst>
        </pc:spChg>
        <pc:spChg chg="del">
          <ac:chgData name="" userId="cffc1d3e1327edef" providerId="LiveId" clId="{E5B38B2F-C82D-4C7C-A789-74D23388A81A}" dt="2022-05-10T11:05:32.659" v="2089" actId="478"/>
          <ac:spMkLst>
            <pc:docMk/>
            <pc:sldMk cId="2616646894" sldId="265"/>
            <ac:spMk id="7" creationId="{C756682B-E40B-4825-AABE-4408082775C0}"/>
          </ac:spMkLst>
        </pc:spChg>
        <pc:spChg chg="del">
          <ac:chgData name="" userId="cffc1d3e1327edef" providerId="LiveId" clId="{E5B38B2F-C82D-4C7C-A789-74D23388A81A}" dt="2022-05-10T11:05:32.122" v="2088" actId="478"/>
          <ac:spMkLst>
            <pc:docMk/>
            <pc:sldMk cId="2616646894" sldId="265"/>
            <ac:spMk id="8" creationId="{3162BDA6-23AC-43C3-9389-4A65B32345DE}"/>
          </ac:spMkLst>
        </pc:spChg>
        <pc:spChg chg="del">
          <ac:chgData name="" userId="cffc1d3e1327edef" providerId="LiveId" clId="{E5B38B2F-C82D-4C7C-A789-74D23388A81A}" dt="2022-05-10T11:05:35.068" v="2092" actId="478"/>
          <ac:spMkLst>
            <pc:docMk/>
            <pc:sldMk cId="2616646894" sldId="265"/>
            <ac:spMk id="10" creationId="{9F40181C-3E0D-4156-AADA-C862ADFC077F}"/>
          </ac:spMkLst>
        </pc:spChg>
        <pc:spChg chg="del">
          <ac:chgData name="" userId="cffc1d3e1327edef" providerId="LiveId" clId="{E5B38B2F-C82D-4C7C-A789-74D23388A81A}" dt="2022-05-10T11:05:34.428" v="2091" actId="478"/>
          <ac:spMkLst>
            <pc:docMk/>
            <pc:sldMk cId="2616646894" sldId="265"/>
            <ac:spMk id="11" creationId="{FED778BB-75FC-49D5-B851-0B065D8F3B7C}"/>
          </ac:spMkLst>
        </pc:spChg>
        <pc:picChg chg="add del mod">
          <ac:chgData name="" userId="cffc1d3e1327edef" providerId="LiveId" clId="{E5B38B2F-C82D-4C7C-A789-74D23388A81A}" dt="2022-05-10T11:06:12.920" v="2108" actId="478"/>
          <ac:picMkLst>
            <pc:docMk/>
            <pc:sldMk cId="2616646894" sldId="265"/>
            <ac:picMk id="4" creationId="{11C49E82-322C-4EF5-AAE5-166E0BFFF70A}"/>
          </ac:picMkLst>
        </pc:picChg>
        <pc:picChg chg="del">
          <ac:chgData name="" userId="cffc1d3e1327edef" providerId="LiveId" clId="{E5B38B2F-C82D-4C7C-A789-74D23388A81A}" dt="2022-05-10T11:05:33.185" v="2090" actId="478"/>
          <ac:picMkLst>
            <pc:docMk/>
            <pc:sldMk cId="2616646894" sldId="265"/>
            <ac:picMk id="6" creationId="{AAF41A9C-A93D-4D7B-B2AA-85C4A19E4699}"/>
          </ac:picMkLst>
        </pc:picChg>
        <pc:picChg chg="add mod">
          <ac:chgData name="" userId="cffc1d3e1327edef" providerId="LiveId" clId="{E5B38B2F-C82D-4C7C-A789-74D23388A81A}" dt="2022-05-10T12:03:27.430" v="2674" actId="1076"/>
          <ac:picMkLst>
            <pc:docMk/>
            <pc:sldMk cId="2616646894" sldId="265"/>
            <ac:picMk id="9" creationId="{CAD5D951-7A40-439F-ACE4-3B1ED6AA159B}"/>
          </ac:picMkLst>
        </pc:picChg>
        <pc:picChg chg="del">
          <ac:chgData name="" userId="cffc1d3e1327edef" providerId="LiveId" clId="{E5B38B2F-C82D-4C7C-A789-74D23388A81A}" dt="2022-05-10T11:05:31.023" v="2087" actId="478"/>
          <ac:picMkLst>
            <pc:docMk/>
            <pc:sldMk cId="2616646894" sldId="265"/>
            <ac:picMk id="12" creationId="{F1ADFBFE-E002-44AF-8F7A-80ED6C454154}"/>
          </ac:picMkLst>
        </pc:picChg>
      </pc:sldChg>
      <pc:sldChg chg="add del">
        <pc:chgData name="" userId="cffc1d3e1327edef" providerId="LiveId" clId="{E5B38B2F-C82D-4C7C-A789-74D23388A81A}" dt="2022-05-10T11:08:00.033" v="2116"/>
        <pc:sldMkLst>
          <pc:docMk/>
          <pc:sldMk cId="940689100" sldId="266"/>
        </pc:sldMkLst>
      </pc:sldChg>
      <pc:sldChg chg="addSp delSp modSp add">
        <pc:chgData name="" userId="cffc1d3e1327edef" providerId="LiveId" clId="{E5B38B2F-C82D-4C7C-A789-74D23388A81A}" dt="2022-05-10T12:48:09.306" v="3405" actId="20577"/>
        <pc:sldMkLst>
          <pc:docMk/>
          <pc:sldMk cId="3312780134" sldId="266"/>
        </pc:sldMkLst>
        <pc:spChg chg="mod">
          <ac:chgData name="" userId="cffc1d3e1327edef" providerId="LiveId" clId="{E5B38B2F-C82D-4C7C-A789-74D23388A81A}" dt="2022-05-10T11:51:01.499" v="2608" actId="20577"/>
          <ac:spMkLst>
            <pc:docMk/>
            <pc:sldMk cId="3312780134" sldId="266"/>
            <ac:spMk id="2" creationId="{605EF611-6C2B-422A-818C-D03B4217E061}"/>
          </ac:spMkLst>
        </pc:spChg>
        <pc:spChg chg="del mod">
          <ac:chgData name="" userId="cffc1d3e1327edef" providerId="LiveId" clId="{E5B38B2F-C82D-4C7C-A789-74D23388A81A}" dt="2022-05-10T12:03:06.310" v="2667" actId="478"/>
          <ac:spMkLst>
            <pc:docMk/>
            <pc:sldMk cId="3312780134" sldId="266"/>
            <ac:spMk id="3" creationId="{B5385240-358E-403C-A698-EAC4C284A4DB}"/>
          </ac:spMkLst>
        </pc:spChg>
        <pc:spChg chg="add del mod">
          <ac:chgData name="" userId="cffc1d3e1327edef" providerId="LiveId" clId="{E5B38B2F-C82D-4C7C-A789-74D23388A81A}" dt="2022-05-10T12:29:24.512" v="3216" actId="1076"/>
          <ac:spMkLst>
            <pc:docMk/>
            <pc:sldMk cId="3312780134" sldId="266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2:48:09.306" v="3405" actId="20577"/>
          <ac:spMkLst>
            <pc:docMk/>
            <pc:sldMk cId="3312780134" sldId="266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2:29:24.512" v="3216" actId="1076"/>
          <ac:spMkLst>
            <pc:docMk/>
            <pc:sldMk cId="3312780134" sldId="266"/>
            <ac:spMk id="8" creationId="{3162BDA6-23AC-43C3-9389-4A65B32345DE}"/>
          </ac:spMkLst>
        </pc:spChg>
        <pc:spChg chg="add del mod">
          <ac:chgData name="" userId="cffc1d3e1327edef" providerId="LiveId" clId="{E5B38B2F-C82D-4C7C-A789-74D23388A81A}" dt="2022-05-10T12:02:59.090" v="2663" actId="478"/>
          <ac:spMkLst>
            <pc:docMk/>
            <pc:sldMk cId="3312780134" sldId="266"/>
            <ac:spMk id="9" creationId="{7E91C119-2132-4F70-B1FE-AD5FE5DE02FC}"/>
          </ac:spMkLst>
        </pc:spChg>
        <pc:spChg chg="mod">
          <ac:chgData name="" userId="cffc1d3e1327edef" providerId="LiveId" clId="{E5B38B2F-C82D-4C7C-A789-74D23388A81A}" dt="2022-05-10T12:29:24.512" v="3216" actId="1076"/>
          <ac:spMkLst>
            <pc:docMk/>
            <pc:sldMk cId="3312780134" sldId="266"/>
            <ac:spMk id="10" creationId="{9F40181C-3E0D-4156-AADA-C862ADFC077F}"/>
          </ac:spMkLst>
        </pc:spChg>
        <pc:spChg chg="del mod">
          <ac:chgData name="" userId="cffc1d3e1327edef" providerId="LiveId" clId="{E5B38B2F-C82D-4C7C-A789-74D23388A81A}" dt="2022-05-10T11:59:48.414" v="2632" actId="478"/>
          <ac:spMkLst>
            <pc:docMk/>
            <pc:sldMk cId="3312780134" sldId="266"/>
            <ac:spMk id="11" creationId="{FED778BB-75FC-49D5-B851-0B065D8F3B7C}"/>
          </ac:spMkLst>
        </pc:spChg>
        <pc:spChg chg="add del mod">
          <ac:chgData name="" userId="cffc1d3e1327edef" providerId="LiveId" clId="{E5B38B2F-C82D-4C7C-A789-74D23388A81A}" dt="2022-05-10T12:03:02.675" v="2665" actId="478"/>
          <ac:spMkLst>
            <pc:docMk/>
            <pc:sldMk cId="3312780134" sldId="266"/>
            <ac:spMk id="13" creationId="{DD45A01A-8AD0-4D5B-B53D-3A0B76DB3A54}"/>
          </ac:spMkLst>
        </pc:spChg>
        <pc:spChg chg="add mod">
          <ac:chgData name="" userId="cffc1d3e1327edef" providerId="LiveId" clId="{E5B38B2F-C82D-4C7C-A789-74D23388A81A}" dt="2022-05-10T12:29:26.774" v="3217" actId="1076"/>
          <ac:spMkLst>
            <pc:docMk/>
            <pc:sldMk cId="3312780134" sldId="266"/>
            <ac:spMk id="14" creationId="{9A657E57-A1D1-483A-8DD1-65C70642668C}"/>
          </ac:spMkLst>
        </pc:spChg>
        <pc:picChg chg="add del mod">
          <ac:chgData name="" userId="cffc1d3e1327edef" providerId="LiveId" clId="{E5B38B2F-C82D-4C7C-A789-74D23388A81A}" dt="2022-05-10T12:29:24.512" v="3216" actId="1076"/>
          <ac:picMkLst>
            <pc:docMk/>
            <pc:sldMk cId="3312780134" sldId="266"/>
            <ac:picMk id="4" creationId="{8B75B0C2-F801-4887-86F6-F8D6F030A129}"/>
          </ac:picMkLst>
        </pc:picChg>
        <pc:picChg chg="del">
          <ac:chgData name="" userId="cffc1d3e1327edef" providerId="LiveId" clId="{E5B38B2F-C82D-4C7C-A789-74D23388A81A}" dt="2022-05-10T11:09:10.587" v="2147" actId="478"/>
          <ac:picMkLst>
            <pc:docMk/>
            <pc:sldMk cId="3312780134" sldId="266"/>
            <ac:picMk id="6" creationId="{AAF41A9C-A93D-4D7B-B2AA-85C4A19E4699}"/>
          </ac:picMkLst>
        </pc:picChg>
        <pc:picChg chg="del">
          <ac:chgData name="" userId="cffc1d3e1327edef" providerId="LiveId" clId="{E5B38B2F-C82D-4C7C-A789-74D23388A81A}" dt="2022-05-10T11:59:27.950" v="2625" actId="478"/>
          <ac:picMkLst>
            <pc:docMk/>
            <pc:sldMk cId="3312780134" sldId="266"/>
            <ac:picMk id="12" creationId="{F1ADFBFE-E002-44AF-8F7A-80ED6C454154}"/>
          </ac:picMkLst>
        </pc:picChg>
      </pc:sldChg>
      <pc:sldChg chg="addSp delSp modSp add">
        <pc:chgData name="" userId="cffc1d3e1327edef" providerId="LiveId" clId="{E5B38B2F-C82D-4C7C-A789-74D23388A81A}" dt="2022-05-10T11:50:48.599" v="2602" actId="20577"/>
        <pc:sldMkLst>
          <pc:docMk/>
          <pc:sldMk cId="1587747228" sldId="267"/>
        </pc:sldMkLst>
        <pc:spChg chg="mod">
          <ac:chgData name="" userId="cffc1d3e1327edef" providerId="LiveId" clId="{E5B38B2F-C82D-4C7C-A789-74D23388A81A}" dt="2022-05-10T11:50:48.599" v="2602" actId="20577"/>
          <ac:spMkLst>
            <pc:docMk/>
            <pc:sldMk cId="1587747228" sldId="267"/>
            <ac:spMk id="2" creationId="{605EF611-6C2B-422A-818C-D03B4217E061}"/>
          </ac:spMkLst>
        </pc:spChg>
        <pc:spChg chg="del">
          <ac:chgData name="" userId="cffc1d3e1327edef" providerId="LiveId" clId="{E5B38B2F-C82D-4C7C-A789-74D23388A81A}" dt="2022-05-10T11:50:42.719" v="2599" actId="478"/>
          <ac:spMkLst>
            <pc:docMk/>
            <pc:sldMk cId="1587747228" sldId="267"/>
            <ac:spMk id="3" creationId="{B5385240-358E-403C-A698-EAC4C284A4DB}"/>
          </ac:spMkLst>
        </pc:spChg>
        <pc:spChg chg="del mod">
          <ac:chgData name="" userId="cffc1d3e1327edef" providerId="LiveId" clId="{E5B38B2F-C82D-4C7C-A789-74D23388A81A}" dt="2022-05-10T11:50:38.969" v="2595" actId="478"/>
          <ac:spMkLst>
            <pc:docMk/>
            <pc:sldMk cId="1587747228" sldId="267"/>
            <ac:spMk id="5" creationId="{C3CCA17F-6B00-4816-BEEC-D06BD3A3C6EC}"/>
          </ac:spMkLst>
        </pc:spChg>
        <pc:spChg chg="del">
          <ac:chgData name="" userId="cffc1d3e1327edef" providerId="LiveId" clId="{E5B38B2F-C82D-4C7C-A789-74D23388A81A}" dt="2022-05-10T11:50:37.108" v="2592" actId="478"/>
          <ac:spMkLst>
            <pc:docMk/>
            <pc:sldMk cId="1587747228" sldId="267"/>
            <ac:spMk id="7" creationId="{C756682B-E40B-4825-AABE-4408082775C0}"/>
          </ac:spMkLst>
        </pc:spChg>
        <pc:spChg chg="del">
          <ac:chgData name="" userId="cffc1d3e1327edef" providerId="LiveId" clId="{E5B38B2F-C82D-4C7C-A789-74D23388A81A}" dt="2022-05-10T11:50:39.879" v="2596" actId="478"/>
          <ac:spMkLst>
            <pc:docMk/>
            <pc:sldMk cId="1587747228" sldId="267"/>
            <ac:spMk id="8" creationId="{3162BDA6-23AC-43C3-9389-4A65B32345DE}"/>
          </ac:spMkLst>
        </pc:spChg>
        <pc:spChg chg="del">
          <ac:chgData name="" userId="cffc1d3e1327edef" providerId="LiveId" clId="{E5B38B2F-C82D-4C7C-A789-74D23388A81A}" dt="2022-05-10T11:50:41.148" v="2598" actId="478"/>
          <ac:spMkLst>
            <pc:docMk/>
            <pc:sldMk cId="1587747228" sldId="267"/>
            <ac:spMk id="10" creationId="{9F40181C-3E0D-4156-AADA-C862ADFC077F}"/>
          </ac:spMkLst>
        </pc:spChg>
        <pc:spChg chg="del">
          <ac:chgData name="" userId="cffc1d3e1327edef" providerId="LiveId" clId="{E5B38B2F-C82D-4C7C-A789-74D23388A81A}" dt="2022-05-10T11:50:40.547" v="2597" actId="478"/>
          <ac:spMkLst>
            <pc:docMk/>
            <pc:sldMk cId="1587747228" sldId="267"/>
            <ac:spMk id="11" creationId="{FED778BB-75FC-49D5-B851-0B065D8F3B7C}"/>
          </ac:spMkLst>
        </pc:spChg>
        <pc:spChg chg="add mod">
          <ac:chgData name="" userId="cffc1d3e1327edef" providerId="LiveId" clId="{E5B38B2F-C82D-4C7C-A789-74D23388A81A}" dt="2022-05-10T11:50:44.432" v="2600" actId="1076"/>
          <ac:spMkLst>
            <pc:docMk/>
            <pc:sldMk cId="1587747228" sldId="267"/>
            <ac:spMk id="13" creationId="{1F355D7E-BD39-42F7-9912-540E95F50915}"/>
          </ac:spMkLst>
        </pc:spChg>
        <pc:picChg chg="del">
          <ac:chgData name="" userId="cffc1d3e1327edef" providerId="LiveId" clId="{E5B38B2F-C82D-4C7C-A789-74D23388A81A}" dt="2022-05-10T11:50:38.468" v="2594" actId="478"/>
          <ac:picMkLst>
            <pc:docMk/>
            <pc:sldMk cId="1587747228" sldId="267"/>
            <ac:picMk id="6" creationId="{AAF41A9C-A93D-4D7B-B2AA-85C4A19E4699}"/>
          </ac:picMkLst>
        </pc:picChg>
        <pc:picChg chg="del">
          <ac:chgData name="" userId="cffc1d3e1327edef" providerId="LiveId" clId="{E5B38B2F-C82D-4C7C-A789-74D23388A81A}" dt="2022-05-10T11:50:35.490" v="2591" actId="478"/>
          <ac:picMkLst>
            <pc:docMk/>
            <pc:sldMk cId="1587747228" sldId="267"/>
            <ac:picMk id="12" creationId="{F1ADFBFE-E002-44AF-8F7A-80ED6C454154}"/>
          </ac:picMkLst>
        </pc:picChg>
      </pc:sldChg>
      <pc:sldChg chg="addSp delSp modSp add ord">
        <pc:chgData name="" userId="cffc1d3e1327edef" providerId="LiveId" clId="{E5B38B2F-C82D-4C7C-A789-74D23388A81A}" dt="2022-05-10T13:30:30.094" v="4302"/>
        <pc:sldMkLst>
          <pc:docMk/>
          <pc:sldMk cId="3697603427" sldId="268"/>
        </pc:sldMkLst>
        <pc:spChg chg="mod">
          <ac:chgData name="" userId="cffc1d3e1327edef" providerId="LiveId" clId="{E5B38B2F-C82D-4C7C-A789-74D23388A81A}" dt="2022-05-10T13:30:30.094" v="4302"/>
          <ac:spMkLst>
            <pc:docMk/>
            <pc:sldMk cId="3697603427" sldId="268"/>
            <ac:spMk id="2" creationId="{605EF611-6C2B-422A-818C-D03B4217E061}"/>
          </ac:spMkLst>
        </pc:spChg>
        <pc:spChg chg="del mod">
          <ac:chgData name="" userId="cffc1d3e1327edef" providerId="LiveId" clId="{E5B38B2F-C82D-4C7C-A789-74D23388A81A}" dt="2022-05-10T12:15:19.411" v="3050" actId="478"/>
          <ac:spMkLst>
            <pc:docMk/>
            <pc:sldMk cId="3697603427" sldId="268"/>
            <ac:spMk id="5" creationId="{C3CCA17F-6B00-4816-BEEC-D06BD3A3C6EC}"/>
          </ac:spMkLst>
        </pc:spChg>
        <pc:spChg chg="del mod">
          <ac:chgData name="" userId="cffc1d3e1327edef" providerId="LiveId" clId="{E5B38B2F-C82D-4C7C-A789-74D23388A81A}" dt="2022-05-10T12:15:22.271" v="3054" actId="478"/>
          <ac:spMkLst>
            <pc:docMk/>
            <pc:sldMk cId="3697603427" sldId="268"/>
            <ac:spMk id="7" creationId="{C756682B-E40B-4825-AABE-4408082775C0}"/>
          </ac:spMkLst>
        </pc:spChg>
        <pc:spChg chg="del mod">
          <ac:chgData name="" userId="cffc1d3e1327edef" providerId="LiveId" clId="{E5B38B2F-C82D-4C7C-A789-74D23388A81A}" dt="2022-05-10T12:15:21.521" v="3053" actId="478"/>
          <ac:spMkLst>
            <pc:docMk/>
            <pc:sldMk cId="3697603427" sldId="268"/>
            <ac:spMk id="8" creationId="{3162BDA6-23AC-43C3-9389-4A65B32345DE}"/>
          </ac:spMkLst>
        </pc:spChg>
        <pc:spChg chg="mod">
          <ac:chgData name="" userId="cffc1d3e1327edef" providerId="LiveId" clId="{E5B38B2F-C82D-4C7C-A789-74D23388A81A}" dt="2022-05-10T12:39:06.003" v="3372" actId="1076"/>
          <ac:spMkLst>
            <pc:docMk/>
            <pc:sldMk cId="3697603427" sldId="268"/>
            <ac:spMk id="10" creationId="{9F40181C-3E0D-4156-AADA-C862ADFC077F}"/>
          </ac:spMkLst>
        </pc:spChg>
        <pc:spChg chg="add mod">
          <ac:chgData name="" userId="cffc1d3e1327edef" providerId="LiveId" clId="{E5B38B2F-C82D-4C7C-A789-74D23388A81A}" dt="2022-05-10T12:39:01.658" v="3371" actId="1076"/>
          <ac:spMkLst>
            <pc:docMk/>
            <pc:sldMk cId="3697603427" sldId="268"/>
            <ac:spMk id="16" creationId="{E2A808A3-3572-43DA-89D7-D45DC1A70F2C}"/>
          </ac:spMkLst>
        </pc:spChg>
        <pc:picChg chg="add del mod">
          <ac:chgData name="" userId="cffc1d3e1327edef" providerId="LiveId" clId="{E5B38B2F-C82D-4C7C-A789-74D23388A81A}" dt="2022-05-10T12:15:18.211" v="3049" actId="478"/>
          <ac:picMkLst>
            <pc:docMk/>
            <pc:sldMk cId="3697603427" sldId="268"/>
            <ac:picMk id="3" creationId="{A466ED5A-0780-42B5-9A9B-C0102CC110ED}"/>
          </ac:picMkLst>
        </pc:picChg>
        <pc:picChg chg="del">
          <ac:chgData name="" userId="cffc1d3e1327edef" providerId="LiveId" clId="{E5B38B2F-C82D-4C7C-A789-74D23388A81A}" dt="2022-05-10T12:11:45.651" v="2760" actId="478"/>
          <ac:picMkLst>
            <pc:docMk/>
            <pc:sldMk cId="3697603427" sldId="268"/>
            <ac:picMk id="4" creationId="{8B75B0C2-F801-4887-86F6-F8D6F030A129}"/>
          </ac:picMkLst>
        </pc:picChg>
        <pc:picChg chg="add del mod">
          <ac:chgData name="" userId="cffc1d3e1327edef" providerId="LiveId" clId="{E5B38B2F-C82D-4C7C-A789-74D23388A81A}" dt="2022-05-10T12:15:19.752" v="3051" actId="478"/>
          <ac:picMkLst>
            <pc:docMk/>
            <pc:sldMk cId="3697603427" sldId="268"/>
            <ac:picMk id="6" creationId="{3FBE68B9-DBE5-421E-83B1-8238BED1DFD6}"/>
          </ac:picMkLst>
        </pc:picChg>
        <pc:picChg chg="add mod">
          <ac:chgData name="" userId="cffc1d3e1327edef" providerId="LiveId" clId="{E5B38B2F-C82D-4C7C-A789-74D23388A81A}" dt="2022-05-10T12:19:57.778" v="3195" actId="1076"/>
          <ac:picMkLst>
            <pc:docMk/>
            <pc:sldMk cId="3697603427" sldId="268"/>
            <ac:picMk id="9" creationId="{111FC55A-7A5C-411D-ABA0-081A91BD78E8}"/>
          </ac:picMkLst>
        </pc:picChg>
        <pc:picChg chg="add del mod">
          <ac:chgData name="" userId="cffc1d3e1327edef" providerId="LiveId" clId="{E5B38B2F-C82D-4C7C-A789-74D23388A81A}" dt="2022-05-10T12:17:07.151" v="3179" actId="478"/>
          <ac:picMkLst>
            <pc:docMk/>
            <pc:sldMk cId="3697603427" sldId="268"/>
            <ac:picMk id="11" creationId="{024EAFAB-B653-4A7B-B715-F1C1D122D54E}"/>
          </ac:picMkLst>
        </pc:picChg>
        <pc:cxnChg chg="add mod">
          <ac:chgData name="" userId="cffc1d3e1327edef" providerId="LiveId" clId="{E5B38B2F-C82D-4C7C-A789-74D23388A81A}" dt="2022-05-10T12:38:27.316" v="3365" actId="11529"/>
          <ac:cxnSpMkLst>
            <pc:docMk/>
            <pc:sldMk cId="3697603427" sldId="268"/>
            <ac:cxnSpMk id="13" creationId="{D02783A3-2BDB-4763-BD12-1987DCF4E3D5}"/>
          </ac:cxnSpMkLst>
        </pc:cxnChg>
        <pc:cxnChg chg="add mod">
          <ac:chgData name="" userId="cffc1d3e1327edef" providerId="LiveId" clId="{E5B38B2F-C82D-4C7C-A789-74D23388A81A}" dt="2022-05-10T12:38:31.321" v="3366" actId="571"/>
          <ac:cxnSpMkLst>
            <pc:docMk/>
            <pc:sldMk cId="3697603427" sldId="268"/>
            <ac:cxnSpMk id="14" creationId="{FE0C6644-CAAA-4041-AB2C-49634FC69B5B}"/>
          </ac:cxnSpMkLst>
        </pc:cxnChg>
        <pc:cxnChg chg="add mod">
          <ac:chgData name="" userId="cffc1d3e1327edef" providerId="LiveId" clId="{E5B38B2F-C82D-4C7C-A789-74D23388A81A}" dt="2022-05-10T12:38:36.012" v="3367" actId="571"/>
          <ac:cxnSpMkLst>
            <pc:docMk/>
            <pc:sldMk cId="3697603427" sldId="268"/>
            <ac:cxnSpMk id="15" creationId="{BEF62F31-CAE9-42F7-9349-1B7789B464EE}"/>
          </ac:cxnSpMkLst>
        </pc:cxnChg>
      </pc:sldChg>
      <pc:sldChg chg="addSp delSp modSp add">
        <pc:chgData name="" userId="cffc1d3e1327edef" providerId="LiveId" clId="{E5B38B2F-C82D-4C7C-A789-74D23388A81A}" dt="2022-05-10T13:30:24.606" v="4296"/>
        <pc:sldMkLst>
          <pc:docMk/>
          <pc:sldMk cId="3513933414" sldId="269"/>
        </pc:sldMkLst>
        <pc:spChg chg="mod">
          <ac:chgData name="" userId="cffc1d3e1327edef" providerId="LiveId" clId="{E5B38B2F-C82D-4C7C-A789-74D23388A81A}" dt="2022-05-10T13:30:24.606" v="4296"/>
          <ac:spMkLst>
            <pc:docMk/>
            <pc:sldMk cId="3513933414" sldId="269"/>
            <ac:spMk id="2" creationId="{605EF611-6C2B-422A-818C-D03B4217E061}"/>
          </ac:spMkLst>
        </pc:spChg>
        <pc:spChg chg="mod">
          <ac:chgData name="" userId="cffc1d3e1327edef" providerId="LiveId" clId="{E5B38B2F-C82D-4C7C-A789-74D23388A81A}" dt="2022-05-10T13:20:29.749" v="4005" actId="1076"/>
          <ac:spMkLst>
            <pc:docMk/>
            <pc:sldMk cId="3513933414" sldId="269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3:20:29.749" v="4005" actId="1076"/>
          <ac:spMkLst>
            <pc:docMk/>
            <pc:sldMk cId="3513933414" sldId="269"/>
            <ac:spMk id="8" creationId="{3162BDA6-23AC-43C3-9389-4A65B32345DE}"/>
          </ac:spMkLst>
        </pc:spChg>
        <pc:spChg chg="mod">
          <ac:chgData name="" userId="cffc1d3e1327edef" providerId="LiveId" clId="{E5B38B2F-C82D-4C7C-A789-74D23388A81A}" dt="2022-05-10T13:20:29.749" v="4005" actId="1076"/>
          <ac:spMkLst>
            <pc:docMk/>
            <pc:sldMk cId="3513933414" sldId="269"/>
            <ac:spMk id="10" creationId="{9F40181C-3E0D-4156-AADA-C862ADFC077F}"/>
          </ac:spMkLst>
        </pc:spChg>
        <pc:picChg chg="add del mod">
          <ac:chgData name="" userId="cffc1d3e1327edef" providerId="LiveId" clId="{E5B38B2F-C82D-4C7C-A789-74D23388A81A}" dt="2022-05-10T13:20:31.819" v="4007"/>
          <ac:picMkLst>
            <pc:docMk/>
            <pc:sldMk cId="3513933414" sldId="269"/>
            <ac:picMk id="9" creationId="{A8F70312-5B3E-47E9-BDA1-72850DF26561}"/>
          </ac:picMkLst>
        </pc:picChg>
      </pc:sldChg>
      <pc:sldChg chg="addSp delSp modSp add">
        <pc:chgData name="" userId="cffc1d3e1327edef" providerId="LiveId" clId="{E5B38B2F-C82D-4C7C-A789-74D23388A81A}" dt="2022-05-10T14:28:34.591" v="4360"/>
        <pc:sldMkLst>
          <pc:docMk/>
          <pc:sldMk cId="2740553896" sldId="270"/>
        </pc:sldMkLst>
        <pc:spChg chg="mod">
          <ac:chgData name="" userId="cffc1d3e1327edef" providerId="LiveId" clId="{E5B38B2F-C82D-4C7C-A789-74D23388A81A}" dt="2022-05-10T14:25:13.287" v="4321" actId="207"/>
          <ac:spMkLst>
            <pc:docMk/>
            <pc:sldMk cId="2740553896" sldId="270"/>
            <ac:spMk id="2" creationId="{605EF611-6C2B-422A-818C-D03B4217E061}"/>
          </ac:spMkLst>
        </pc:spChg>
        <pc:spChg chg="mod">
          <ac:chgData name="" userId="cffc1d3e1327edef" providerId="LiveId" clId="{E5B38B2F-C82D-4C7C-A789-74D23388A81A}" dt="2022-05-10T13:19:44.641" v="3988"/>
          <ac:spMkLst>
            <pc:docMk/>
            <pc:sldMk cId="2740553896" sldId="270"/>
            <ac:spMk id="7" creationId="{C756682B-E40B-4825-AABE-4408082775C0}"/>
          </ac:spMkLst>
        </pc:spChg>
        <pc:spChg chg="add del">
          <ac:chgData name="" userId="cffc1d3e1327edef" providerId="LiveId" clId="{E5B38B2F-C82D-4C7C-A789-74D23388A81A}" dt="2022-05-10T14:28:34.591" v="4360"/>
          <ac:spMkLst>
            <pc:docMk/>
            <pc:sldMk cId="2740553896" sldId="270"/>
            <ac:spMk id="11" creationId="{BA2A3AC2-D4DC-4682-8AA0-5E02D9F7441F}"/>
          </ac:spMkLst>
        </pc:spChg>
        <pc:picChg chg="del">
          <ac:chgData name="" userId="cffc1d3e1327edef" providerId="LiveId" clId="{E5B38B2F-C82D-4C7C-A789-74D23388A81A}" dt="2022-05-10T12:16:45.749" v="3175" actId="478"/>
          <ac:picMkLst>
            <pc:docMk/>
            <pc:sldMk cId="2740553896" sldId="270"/>
            <ac:picMk id="9" creationId="{111FC55A-7A5C-411D-ABA0-081A91BD78E8}"/>
          </ac:picMkLst>
        </pc:picChg>
      </pc:sldChg>
      <pc:sldChg chg="addSp delSp modSp add">
        <pc:chgData name="" userId="cffc1d3e1327edef" providerId="LiveId" clId="{E5B38B2F-C82D-4C7C-A789-74D23388A81A}" dt="2022-05-10T13:30:33.966" v="4306"/>
        <pc:sldMkLst>
          <pc:docMk/>
          <pc:sldMk cId="1126279131" sldId="271"/>
        </pc:sldMkLst>
        <pc:spChg chg="mod">
          <ac:chgData name="" userId="cffc1d3e1327edef" providerId="LiveId" clId="{E5B38B2F-C82D-4C7C-A789-74D23388A81A}" dt="2022-05-10T13:30:33.966" v="4306"/>
          <ac:spMkLst>
            <pc:docMk/>
            <pc:sldMk cId="1126279131" sldId="271"/>
            <ac:spMk id="2" creationId="{605EF611-6C2B-422A-818C-D03B4217E061}"/>
          </ac:spMkLst>
        </pc:spChg>
        <pc:spChg chg="add mod">
          <ac:chgData name="" userId="cffc1d3e1327edef" providerId="LiveId" clId="{E5B38B2F-C82D-4C7C-A789-74D23388A81A}" dt="2022-05-10T12:36:45.938" v="3303" actId="255"/>
          <ac:spMkLst>
            <pc:docMk/>
            <pc:sldMk cId="1126279131" sldId="271"/>
            <ac:spMk id="6" creationId="{5BF484B1-6F65-413E-A3A4-77E13E273104}"/>
          </ac:spMkLst>
        </pc:spChg>
        <pc:spChg chg="del">
          <ac:chgData name="" userId="cffc1d3e1327edef" providerId="LiveId" clId="{E5B38B2F-C82D-4C7C-A789-74D23388A81A}" dt="2022-05-10T12:17:09.711" v="3182" actId="478"/>
          <ac:spMkLst>
            <pc:docMk/>
            <pc:sldMk cId="1126279131" sldId="271"/>
            <ac:spMk id="10" creationId="{9F40181C-3E0D-4156-AADA-C862ADFC077F}"/>
          </ac:spMkLst>
        </pc:spChg>
        <pc:spChg chg="add del mod">
          <ac:chgData name="" userId="cffc1d3e1327edef" providerId="LiveId" clId="{E5B38B2F-C82D-4C7C-A789-74D23388A81A}" dt="2022-05-10T12:37:03.269" v="3310" actId="478"/>
          <ac:spMkLst>
            <pc:docMk/>
            <pc:sldMk cId="1126279131" sldId="271"/>
            <ac:spMk id="15" creationId="{823535D3-A524-4D53-A1DD-876767D0DCF3}"/>
          </ac:spMkLst>
        </pc:spChg>
        <pc:spChg chg="add mod">
          <ac:chgData name="" userId="cffc1d3e1327edef" providerId="LiveId" clId="{E5B38B2F-C82D-4C7C-A789-74D23388A81A}" dt="2022-05-10T12:39:18.926" v="3379" actId="122"/>
          <ac:spMkLst>
            <pc:docMk/>
            <pc:sldMk cId="1126279131" sldId="271"/>
            <ac:spMk id="16" creationId="{EF5FDA76-CD22-4D0F-A1D3-31B1FCCCB64D}"/>
          </ac:spMkLst>
        </pc:spChg>
        <pc:spChg chg="add mod">
          <ac:chgData name="" userId="cffc1d3e1327edef" providerId="LiveId" clId="{E5B38B2F-C82D-4C7C-A789-74D23388A81A}" dt="2022-05-10T12:39:23.473" v="3385" actId="122"/>
          <ac:spMkLst>
            <pc:docMk/>
            <pc:sldMk cId="1126279131" sldId="271"/>
            <ac:spMk id="17" creationId="{E1FC5447-32C8-4171-B1DA-30441888B656}"/>
          </ac:spMkLst>
        </pc:spChg>
        <pc:spChg chg="add mod">
          <ac:chgData name="" userId="cffc1d3e1327edef" providerId="LiveId" clId="{E5B38B2F-C82D-4C7C-A789-74D23388A81A}" dt="2022-05-10T12:39:26.987" v="3391" actId="122"/>
          <ac:spMkLst>
            <pc:docMk/>
            <pc:sldMk cId="1126279131" sldId="271"/>
            <ac:spMk id="18" creationId="{BE71D589-0DEA-493E-8C87-39F33B89940F}"/>
          </ac:spMkLst>
        </pc:spChg>
        <pc:picChg chg="add del mod">
          <ac:chgData name="" userId="cffc1d3e1327edef" providerId="LiveId" clId="{E5B38B2F-C82D-4C7C-A789-74D23388A81A}" dt="2022-05-10T12:32:54.855" v="3225" actId="478"/>
          <ac:picMkLst>
            <pc:docMk/>
            <pc:sldMk cId="1126279131" sldId="271"/>
            <ac:picMk id="3" creationId="{7D0EE8C8-E8B8-4B89-8FE9-C0577767D3D4}"/>
          </ac:picMkLst>
        </pc:picChg>
        <pc:picChg chg="add del mod">
          <ac:chgData name="" userId="cffc1d3e1327edef" providerId="LiveId" clId="{E5B38B2F-C82D-4C7C-A789-74D23388A81A}" dt="2022-05-10T12:32:47.208" v="3223"/>
          <ac:picMkLst>
            <pc:docMk/>
            <pc:sldMk cId="1126279131" sldId="271"/>
            <ac:picMk id="4" creationId="{1AA0F519-99ED-4D14-AED6-7B00482BAEA0}"/>
          </ac:picMkLst>
        </pc:picChg>
        <pc:picChg chg="add mod">
          <ac:chgData name="" userId="cffc1d3e1327edef" providerId="LiveId" clId="{E5B38B2F-C82D-4C7C-A789-74D23388A81A}" dt="2022-05-10T12:32:57.079" v="3227" actId="1076"/>
          <ac:picMkLst>
            <pc:docMk/>
            <pc:sldMk cId="1126279131" sldId="271"/>
            <ac:picMk id="5" creationId="{11092A44-3A73-41B8-B0BD-5F0FE17E75BB}"/>
          </ac:picMkLst>
        </pc:picChg>
        <pc:picChg chg="del">
          <ac:chgData name="" userId="cffc1d3e1327edef" providerId="LiveId" clId="{E5B38B2F-C82D-4C7C-A789-74D23388A81A}" dt="2022-05-10T12:17:08.731" v="3181" actId="478"/>
          <ac:picMkLst>
            <pc:docMk/>
            <pc:sldMk cId="1126279131" sldId="271"/>
            <ac:picMk id="9" creationId="{111FC55A-7A5C-411D-ABA0-081A91BD78E8}"/>
          </ac:picMkLst>
        </pc:picChg>
        <pc:picChg chg="del mod">
          <ac:chgData name="" userId="cffc1d3e1327edef" providerId="LiveId" clId="{E5B38B2F-C82D-4C7C-A789-74D23388A81A}" dt="2022-05-10T12:21:31.591" v="3197" actId="478"/>
          <ac:picMkLst>
            <pc:docMk/>
            <pc:sldMk cId="1126279131" sldId="271"/>
            <ac:picMk id="11" creationId="{024EAFAB-B653-4A7B-B715-F1C1D122D54E}"/>
          </ac:picMkLst>
        </pc:picChg>
        <pc:cxnChg chg="add del mod">
          <ac:chgData name="" userId="cffc1d3e1327edef" providerId="LiveId" clId="{E5B38B2F-C82D-4C7C-A789-74D23388A81A}" dt="2022-05-10T12:33:27.001" v="3260" actId="478"/>
          <ac:cxnSpMkLst>
            <pc:docMk/>
            <pc:sldMk cId="1126279131" sldId="271"/>
            <ac:cxnSpMk id="8" creationId="{907A7436-8FEC-4689-99A4-EC8EDAC4411E}"/>
          </ac:cxnSpMkLst>
        </pc:cxnChg>
        <pc:cxnChg chg="add mod">
          <ac:chgData name="" userId="cffc1d3e1327edef" providerId="LiveId" clId="{E5B38B2F-C82D-4C7C-A789-74D23388A81A}" dt="2022-05-10T12:36:53.846" v="3305" actId="208"/>
          <ac:cxnSpMkLst>
            <pc:docMk/>
            <pc:sldMk cId="1126279131" sldId="271"/>
            <ac:cxnSpMk id="13" creationId="{13A56E82-0B40-4D65-9EBD-08FCDA44631A}"/>
          </ac:cxnSpMkLst>
        </pc:cxnChg>
        <pc:cxnChg chg="add mod">
          <ac:chgData name="" userId="cffc1d3e1327edef" providerId="LiveId" clId="{E5B38B2F-C82D-4C7C-A789-74D23388A81A}" dt="2022-05-10T12:36:56.545" v="3306" actId="571"/>
          <ac:cxnSpMkLst>
            <pc:docMk/>
            <pc:sldMk cId="1126279131" sldId="271"/>
            <ac:cxnSpMk id="14" creationId="{45ACFB0C-1E7E-404F-93F0-223EDA1B2A09}"/>
          </ac:cxnSpMkLst>
        </pc:cxnChg>
      </pc:sldChg>
      <pc:sldChg chg="add del">
        <pc:chgData name="" userId="cffc1d3e1327edef" providerId="LiveId" clId="{E5B38B2F-C82D-4C7C-A789-74D23388A81A}" dt="2022-05-10T12:15:11.901" v="3048" actId="2696"/>
        <pc:sldMkLst>
          <pc:docMk/>
          <pc:sldMk cId="1231756271" sldId="271"/>
        </pc:sldMkLst>
      </pc:sldChg>
      <pc:sldChg chg="addSp delSp modSp add ord">
        <pc:chgData name="" userId="cffc1d3e1327edef" providerId="LiveId" clId="{E5B38B2F-C82D-4C7C-A789-74D23388A81A}" dt="2022-05-10T13:12:52.155" v="3934" actId="1076"/>
        <pc:sldMkLst>
          <pc:docMk/>
          <pc:sldMk cId="2455997039" sldId="272"/>
        </pc:sldMkLst>
        <pc:spChg chg="add del mod">
          <ac:chgData name="" userId="cffc1d3e1327edef" providerId="LiveId" clId="{E5B38B2F-C82D-4C7C-A789-74D23388A81A}" dt="2022-05-10T12:53:43.628" v="3549" actId="20577"/>
          <ac:spMkLst>
            <pc:docMk/>
            <pc:sldMk cId="2455997039" sldId="272"/>
            <ac:spMk id="3" creationId="{4FD2CFC3-51DC-441F-80EB-44090C704D31}"/>
          </ac:spMkLst>
        </pc:spChg>
        <pc:spChg chg="del mod">
          <ac:chgData name="" userId="cffc1d3e1327edef" providerId="LiveId" clId="{E5B38B2F-C82D-4C7C-A789-74D23388A81A}" dt="2022-05-10T12:45:38.059" v="3397" actId="478"/>
          <ac:spMkLst>
            <pc:docMk/>
            <pc:sldMk cId="2455997039" sldId="272"/>
            <ac:spMk id="7" creationId="{C756682B-E40B-4825-AABE-4408082775C0}"/>
          </ac:spMkLst>
        </pc:spChg>
        <pc:spChg chg="del">
          <ac:chgData name="" userId="cffc1d3e1327edef" providerId="LiveId" clId="{E5B38B2F-C82D-4C7C-A789-74D23388A81A}" dt="2022-05-10T12:45:39.653" v="3398" actId="478"/>
          <ac:spMkLst>
            <pc:docMk/>
            <pc:sldMk cId="2455997039" sldId="272"/>
            <ac:spMk id="10" creationId="{9F40181C-3E0D-4156-AADA-C862ADFC077F}"/>
          </ac:spMkLst>
        </pc:spChg>
        <pc:spChg chg="del">
          <ac:chgData name="" userId="cffc1d3e1327edef" providerId="LiveId" clId="{E5B38B2F-C82D-4C7C-A789-74D23388A81A}" dt="2022-05-10T12:45:36.273" v="3394" actId="478"/>
          <ac:spMkLst>
            <pc:docMk/>
            <pc:sldMk cId="2455997039" sldId="272"/>
            <ac:spMk id="14" creationId="{9A657E57-A1D1-483A-8DD1-65C70642668C}"/>
          </ac:spMkLst>
        </pc:spChg>
        <pc:spChg chg="add mod">
          <ac:chgData name="" userId="cffc1d3e1327edef" providerId="LiveId" clId="{E5B38B2F-C82D-4C7C-A789-74D23388A81A}" dt="2022-05-10T12:53:39.429" v="3544"/>
          <ac:spMkLst>
            <pc:docMk/>
            <pc:sldMk cId="2455997039" sldId="272"/>
            <ac:spMk id="16" creationId="{810CA787-1D6E-45E8-B439-D5DB1AEFE0B8}"/>
          </ac:spMkLst>
        </pc:spChg>
        <pc:spChg chg="add mod">
          <ac:chgData name="" userId="cffc1d3e1327edef" providerId="LiveId" clId="{E5B38B2F-C82D-4C7C-A789-74D23388A81A}" dt="2022-05-10T12:53:15.489" v="3503" actId="208"/>
          <ac:spMkLst>
            <pc:docMk/>
            <pc:sldMk cId="2455997039" sldId="272"/>
            <ac:spMk id="17" creationId="{331428EC-CE0E-4088-A270-022195F58105}"/>
          </ac:spMkLst>
        </pc:spChg>
        <pc:spChg chg="add del mod">
          <ac:chgData name="" userId="cffc1d3e1327edef" providerId="LiveId" clId="{E5B38B2F-C82D-4C7C-A789-74D23388A81A}" dt="2022-05-10T13:12:49.694" v="3932" actId="478"/>
          <ac:spMkLst>
            <pc:docMk/>
            <pc:sldMk cId="2455997039" sldId="272"/>
            <ac:spMk id="18" creationId="{A085411F-8ADD-4B00-B855-7C9296477362}"/>
          </ac:spMkLst>
        </pc:spChg>
        <pc:spChg chg="add mod">
          <ac:chgData name="" userId="cffc1d3e1327edef" providerId="LiveId" clId="{E5B38B2F-C82D-4C7C-A789-74D23388A81A}" dt="2022-05-10T13:12:52.155" v="3934" actId="1076"/>
          <ac:spMkLst>
            <pc:docMk/>
            <pc:sldMk cId="2455997039" sldId="272"/>
            <ac:spMk id="20" creationId="{3AC304C7-4617-4EA6-A2C2-45E54B9C40DB}"/>
          </ac:spMkLst>
        </pc:spChg>
        <pc:picChg chg="del">
          <ac:chgData name="" userId="cffc1d3e1327edef" providerId="LiveId" clId="{E5B38B2F-C82D-4C7C-A789-74D23388A81A}" dt="2022-05-10T12:45:36.677" v="3395" actId="478"/>
          <ac:picMkLst>
            <pc:docMk/>
            <pc:sldMk cId="2455997039" sldId="272"/>
            <ac:picMk id="4" creationId="{8B75B0C2-F801-4887-86F6-F8D6F030A129}"/>
          </ac:picMkLst>
        </pc:picChg>
        <pc:picChg chg="add mod">
          <ac:chgData name="" userId="cffc1d3e1327edef" providerId="LiveId" clId="{E5B38B2F-C82D-4C7C-A789-74D23388A81A}" dt="2022-05-10T12:45:45.742" v="3399" actId="1076"/>
          <ac:picMkLst>
            <pc:docMk/>
            <pc:sldMk cId="2455997039" sldId="272"/>
            <ac:picMk id="9" creationId="{667A69A2-9886-44E9-9878-DDA4BBD916A7}"/>
          </ac:picMkLst>
        </pc:picChg>
        <pc:picChg chg="add del mod">
          <ac:chgData name="" userId="cffc1d3e1327edef" providerId="LiveId" clId="{E5B38B2F-C82D-4C7C-A789-74D23388A81A}" dt="2022-05-10T13:02:26.914" v="3748" actId="478"/>
          <ac:picMkLst>
            <pc:docMk/>
            <pc:sldMk cId="2455997039" sldId="272"/>
            <ac:picMk id="19" creationId="{E213AB51-9DC9-40C7-A5F3-FE747536C072}"/>
          </ac:picMkLst>
        </pc:picChg>
        <pc:cxnChg chg="add mod">
          <ac:chgData name="" userId="cffc1d3e1327edef" providerId="LiveId" clId="{E5B38B2F-C82D-4C7C-A789-74D23388A81A}" dt="2022-05-10T12:45:45.742" v="3399" actId="1076"/>
          <ac:cxnSpMkLst>
            <pc:docMk/>
            <pc:sldMk cId="2455997039" sldId="272"/>
            <ac:cxnSpMk id="11" creationId="{4AB59483-9B3F-4EC1-AA2E-B2D3B0226848}"/>
          </ac:cxnSpMkLst>
        </pc:cxnChg>
        <pc:cxnChg chg="add mod">
          <ac:chgData name="" userId="cffc1d3e1327edef" providerId="LiveId" clId="{E5B38B2F-C82D-4C7C-A789-74D23388A81A}" dt="2022-05-10T12:45:45.742" v="3399" actId="1076"/>
          <ac:cxnSpMkLst>
            <pc:docMk/>
            <pc:sldMk cId="2455997039" sldId="272"/>
            <ac:cxnSpMk id="12" creationId="{7E70DB68-B1BC-4CA5-80D9-64AE43C025D1}"/>
          </ac:cxnSpMkLst>
        </pc:cxnChg>
        <pc:cxnChg chg="add mod">
          <ac:chgData name="" userId="cffc1d3e1327edef" providerId="LiveId" clId="{E5B38B2F-C82D-4C7C-A789-74D23388A81A}" dt="2022-05-10T12:45:45.742" v="3399" actId="1076"/>
          <ac:cxnSpMkLst>
            <pc:docMk/>
            <pc:sldMk cId="2455997039" sldId="272"/>
            <ac:cxnSpMk id="13" creationId="{11E12687-293F-48F0-8119-9CBAC98C1404}"/>
          </ac:cxnSpMkLst>
        </pc:cxnChg>
        <pc:cxnChg chg="add del mod">
          <ac:chgData name="" userId="cffc1d3e1327edef" providerId="LiveId" clId="{E5B38B2F-C82D-4C7C-A789-74D23388A81A}" dt="2022-05-10T12:52:27.845" v="3469" actId="478"/>
          <ac:cxnSpMkLst>
            <pc:docMk/>
            <pc:sldMk cId="2455997039" sldId="272"/>
            <ac:cxnSpMk id="15" creationId="{522C5240-3DDA-4513-AC60-2A6BB9655B82}"/>
          </ac:cxnSpMkLst>
        </pc:cxnChg>
      </pc:sldChg>
      <pc:sldChg chg="delSp add del">
        <pc:chgData name="" userId="cffc1d3e1327edef" providerId="LiveId" clId="{E5B38B2F-C82D-4C7C-A789-74D23388A81A}" dt="2022-05-10T12:46:03.990" v="3404" actId="2696"/>
        <pc:sldMkLst>
          <pc:docMk/>
          <pc:sldMk cId="1292545275" sldId="273"/>
        </pc:sldMkLst>
        <pc:picChg chg="del">
          <ac:chgData name="" userId="cffc1d3e1327edef" providerId="LiveId" clId="{E5B38B2F-C82D-4C7C-A789-74D23388A81A}" dt="2022-05-10T12:45:48.654" v="3400" actId="478"/>
          <ac:picMkLst>
            <pc:docMk/>
            <pc:sldMk cId="1292545275" sldId="273"/>
            <ac:picMk id="9" creationId="{667A69A2-9886-44E9-9878-DDA4BBD916A7}"/>
          </ac:picMkLst>
        </pc:picChg>
        <pc:cxnChg chg="del">
          <ac:chgData name="" userId="cffc1d3e1327edef" providerId="LiveId" clId="{E5B38B2F-C82D-4C7C-A789-74D23388A81A}" dt="2022-05-10T12:45:49.066" v="3401" actId="478"/>
          <ac:cxnSpMkLst>
            <pc:docMk/>
            <pc:sldMk cId="1292545275" sldId="273"/>
            <ac:cxnSpMk id="11" creationId="{4AB59483-9B3F-4EC1-AA2E-B2D3B0226848}"/>
          </ac:cxnSpMkLst>
        </pc:cxnChg>
        <pc:cxnChg chg="del">
          <ac:chgData name="" userId="cffc1d3e1327edef" providerId="LiveId" clId="{E5B38B2F-C82D-4C7C-A789-74D23388A81A}" dt="2022-05-10T12:45:50.142" v="3402" actId="478"/>
          <ac:cxnSpMkLst>
            <pc:docMk/>
            <pc:sldMk cId="1292545275" sldId="273"/>
            <ac:cxnSpMk id="12" creationId="{7E70DB68-B1BC-4CA5-80D9-64AE43C025D1}"/>
          </ac:cxnSpMkLst>
        </pc:cxnChg>
        <pc:cxnChg chg="del">
          <ac:chgData name="" userId="cffc1d3e1327edef" providerId="LiveId" clId="{E5B38B2F-C82D-4C7C-A789-74D23388A81A}" dt="2022-05-10T12:45:51.036" v="3403" actId="478"/>
          <ac:cxnSpMkLst>
            <pc:docMk/>
            <pc:sldMk cId="1292545275" sldId="273"/>
            <ac:cxnSpMk id="13" creationId="{11E12687-293F-48F0-8119-9CBAC98C1404}"/>
          </ac:cxnSpMkLst>
        </pc:cxnChg>
      </pc:sldChg>
      <pc:sldChg chg="addSp delSp modSp add">
        <pc:chgData name="" userId="cffc1d3e1327edef" providerId="LiveId" clId="{E5B38B2F-C82D-4C7C-A789-74D23388A81A}" dt="2022-05-10T13:13:01.518" v="3935" actId="1076"/>
        <pc:sldMkLst>
          <pc:docMk/>
          <pc:sldMk cId="2343800664" sldId="273"/>
        </pc:sldMkLst>
        <pc:spChg chg="mod">
          <ac:chgData name="" userId="cffc1d3e1327edef" providerId="LiveId" clId="{E5B38B2F-C82D-4C7C-A789-74D23388A81A}" dt="2022-05-10T13:11:46.051" v="3871"/>
          <ac:spMkLst>
            <pc:docMk/>
            <pc:sldMk cId="2343800664" sldId="273"/>
            <ac:spMk id="3" creationId="{4FD2CFC3-51DC-441F-80EB-44090C704D31}"/>
          </ac:spMkLst>
        </pc:spChg>
        <pc:spChg chg="add del mod">
          <ac:chgData name="" userId="cffc1d3e1327edef" providerId="LiveId" clId="{E5B38B2F-C82D-4C7C-A789-74D23388A81A}" dt="2022-05-10T13:04:39.596" v="3797" actId="478"/>
          <ac:spMkLst>
            <pc:docMk/>
            <pc:sldMk cId="2343800664" sldId="273"/>
            <ac:spMk id="10" creationId="{9BFC4247-CEE7-43B6-B578-97F41004F32F}"/>
          </ac:spMkLst>
        </pc:spChg>
        <pc:spChg chg="add del mod">
          <ac:chgData name="" userId="cffc1d3e1327edef" providerId="LiveId" clId="{E5B38B2F-C82D-4C7C-A789-74D23388A81A}" dt="2022-05-10T13:12:00.858" v="3894"/>
          <ac:spMkLst>
            <pc:docMk/>
            <pc:sldMk cId="2343800664" sldId="273"/>
            <ac:spMk id="14" creationId="{68697BE4-BBD9-480A-8097-3BDAABEEEE23}"/>
          </ac:spMkLst>
        </pc:spChg>
        <pc:spChg chg="add mod">
          <ac:chgData name="" userId="cffc1d3e1327edef" providerId="LiveId" clId="{E5B38B2F-C82D-4C7C-A789-74D23388A81A}" dt="2022-05-10T13:11:54.747" v="3884"/>
          <ac:spMkLst>
            <pc:docMk/>
            <pc:sldMk cId="2343800664" sldId="273"/>
            <ac:spMk id="15" creationId="{F93B6BE8-D666-438F-8901-03EE07C8307F}"/>
          </ac:spMkLst>
        </pc:spChg>
        <pc:spChg chg="del">
          <ac:chgData name="" userId="cffc1d3e1327edef" providerId="LiveId" clId="{E5B38B2F-C82D-4C7C-A789-74D23388A81A}" dt="2022-05-10T13:04:07.967" v="3790" actId="478"/>
          <ac:spMkLst>
            <pc:docMk/>
            <pc:sldMk cId="2343800664" sldId="273"/>
            <ac:spMk id="16" creationId="{810CA787-1D6E-45E8-B439-D5DB1AEFE0B8}"/>
          </ac:spMkLst>
        </pc:spChg>
        <pc:spChg chg="del mod">
          <ac:chgData name="" userId="cffc1d3e1327edef" providerId="LiveId" clId="{E5B38B2F-C82D-4C7C-A789-74D23388A81A}" dt="2022-05-10T13:12:48.559" v="3931" actId="478"/>
          <ac:spMkLst>
            <pc:docMk/>
            <pc:sldMk cId="2343800664" sldId="273"/>
            <ac:spMk id="18" creationId="{A085411F-8ADD-4B00-B855-7C9296477362}"/>
          </ac:spMkLst>
        </pc:spChg>
        <pc:spChg chg="add mod">
          <ac:chgData name="" userId="cffc1d3e1327edef" providerId="LiveId" clId="{E5B38B2F-C82D-4C7C-A789-74D23388A81A}" dt="2022-05-10T13:12:00.843" v="3892"/>
          <ac:spMkLst>
            <pc:docMk/>
            <pc:sldMk cId="2343800664" sldId="273"/>
            <ac:spMk id="20" creationId="{1490F35B-E803-4029-93C4-269B4A9F186E}"/>
          </ac:spMkLst>
        </pc:spChg>
        <pc:picChg chg="add mod">
          <ac:chgData name="" userId="cffc1d3e1327edef" providerId="LiveId" clId="{E5B38B2F-C82D-4C7C-A789-74D23388A81A}" dt="2022-05-10T13:13:01.518" v="3935" actId="1076"/>
          <ac:picMkLst>
            <pc:docMk/>
            <pc:sldMk cId="2343800664" sldId="273"/>
            <ac:picMk id="4" creationId="{57F6EB58-B336-420F-A7FC-3FD014384ABA}"/>
          </ac:picMkLst>
        </pc:picChg>
        <pc:picChg chg="mod">
          <ac:chgData name="" userId="cffc1d3e1327edef" providerId="LiveId" clId="{E5B38B2F-C82D-4C7C-A789-74D23388A81A}" dt="2022-05-10T13:02:49.938" v="3755" actId="1076"/>
          <ac:picMkLst>
            <pc:docMk/>
            <pc:sldMk cId="2343800664" sldId="273"/>
            <ac:picMk id="9" creationId="{667A69A2-9886-44E9-9878-DDA4BBD916A7}"/>
          </ac:picMkLst>
        </pc:picChg>
        <pc:picChg chg="del mod">
          <ac:chgData name="" userId="cffc1d3e1327edef" providerId="LiveId" clId="{E5B38B2F-C82D-4C7C-A789-74D23388A81A}" dt="2022-05-10T13:02:46.429" v="3752" actId="478"/>
          <ac:picMkLst>
            <pc:docMk/>
            <pc:sldMk cId="2343800664" sldId="273"/>
            <ac:picMk id="19" creationId="{E213AB51-9DC9-40C7-A5F3-FE747536C072}"/>
          </ac:picMkLst>
        </pc:picChg>
        <pc:cxnChg chg="add del mod">
          <ac:chgData name="" userId="cffc1d3e1327edef" providerId="LiveId" clId="{E5B38B2F-C82D-4C7C-A789-74D23388A81A}" dt="2022-05-10T13:04:18.710" v="3794" actId="478"/>
          <ac:cxnSpMkLst>
            <pc:docMk/>
            <pc:sldMk cId="2343800664" sldId="273"/>
            <ac:cxnSpMk id="7" creationId="{E1A46632-DBB8-43FE-B2A5-7F37410A6238}"/>
          </ac:cxnSpMkLst>
        </pc:cxnChg>
      </pc:sldChg>
      <pc:sldChg chg="addSp delSp modSp add">
        <pc:chgData name="" userId="cffc1d3e1327edef" providerId="LiveId" clId="{E5B38B2F-C82D-4C7C-A789-74D23388A81A}" dt="2022-05-10T14:25:04.856" v="4320"/>
        <pc:sldMkLst>
          <pc:docMk/>
          <pc:sldMk cId="2473631649" sldId="274"/>
        </pc:sldMkLst>
        <pc:spChg chg="mod">
          <ac:chgData name="" userId="cffc1d3e1327edef" providerId="LiveId" clId="{E5B38B2F-C82D-4C7C-A789-74D23388A81A}" dt="2022-05-10T14:25:04.856" v="4320"/>
          <ac:spMkLst>
            <pc:docMk/>
            <pc:sldMk cId="2473631649" sldId="274"/>
            <ac:spMk id="2" creationId="{605EF611-6C2B-422A-818C-D03B4217E061}"/>
          </ac:spMkLst>
        </pc:spChg>
        <pc:spChg chg="mod">
          <ac:chgData name="" userId="cffc1d3e1327edef" providerId="LiveId" clId="{E5B38B2F-C82D-4C7C-A789-74D23388A81A}" dt="2022-05-10T13:22:07.369" v="4020"/>
          <ac:spMkLst>
            <pc:docMk/>
            <pc:sldMk cId="2473631649" sldId="274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3:27:18.773" v="4256" actId="20577"/>
          <ac:spMkLst>
            <pc:docMk/>
            <pc:sldMk cId="2473631649" sldId="274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3:18:15.283" v="3971" actId="20577"/>
          <ac:spMkLst>
            <pc:docMk/>
            <pc:sldMk cId="2473631649" sldId="274"/>
            <ac:spMk id="8" creationId="{3162BDA6-23AC-43C3-9389-4A65B32345DE}"/>
          </ac:spMkLst>
        </pc:spChg>
        <pc:spChg chg="add mod">
          <ac:chgData name="" userId="cffc1d3e1327edef" providerId="LiveId" clId="{E5B38B2F-C82D-4C7C-A789-74D23388A81A}" dt="2022-05-10T13:26:23.956" v="4200" actId="1076"/>
          <ac:spMkLst>
            <pc:docMk/>
            <pc:sldMk cId="2473631649" sldId="274"/>
            <ac:spMk id="9" creationId="{52728214-8FED-485A-A42F-FC10255BBDB7}"/>
          </ac:spMkLst>
        </pc:spChg>
        <pc:spChg chg="mod">
          <ac:chgData name="" userId="cffc1d3e1327edef" providerId="LiveId" clId="{E5B38B2F-C82D-4C7C-A789-74D23388A81A}" dt="2022-05-10T13:27:09.792" v="4253"/>
          <ac:spMkLst>
            <pc:docMk/>
            <pc:sldMk cId="2473631649" sldId="274"/>
            <ac:spMk id="10" creationId="{9F40181C-3E0D-4156-AADA-C862ADFC077F}"/>
          </ac:spMkLst>
        </pc:spChg>
        <pc:spChg chg="add mod">
          <ac:chgData name="" userId="cffc1d3e1327edef" providerId="LiveId" clId="{E5B38B2F-C82D-4C7C-A789-74D23388A81A}" dt="2022-05-10T13:27:07.791" v="4244"/>
          <ac:spMkLst>
            <pc:docMk/>
            <pc:sldMk cId="2473631649" sldId="274"/>
            <ac:spMk id="11" creationId="{D976A23A-A3E6-4B6A-B67F-78B716700438}"/>
          </ac:spMkLst>
        </pc:spChg>
        <pc:picChg chg="add del">
          <ac:chgData name="" userId="cffc1d3e1327edef" providerId="LiveId" clId="{E5B38B2F-C82D-4C7C-A789-74D23388A81A}" dt="2022-05-10T13:19:48.957" v="3989" actId="478"/>
          <ac:picMkLst>
            <pc:docMk/>
            <pc:sldMk cId="2473631649" sldId="274"/>
            <ac:picMk id="3" creationId="{A466ED5A-0780-42B5-9A9B-C0102CC110ED}"/>
          </ac:picMkLst>
        </pc:picChg>
        <pc:picChg chg="add mod">
          <ac:chgData name="" userId="cffc1d3e1327edef" providerId="LiveId" clId="{E5B38B2F-C82D-4C7C-A789-74D23388A81A}" dt="2022-05-10T13:20:11.932" v="3997" actId="1076"/>
          <ac:picMkLst>
            <pc:docMk/>
            <pc:sldMk cId="2473631649" sldId="274"/>
            <ac:picMk id="4" creationId="{370CDDB6-C416-443B-912B-A7495642B375}"/>
          </ac:picMkLst>
        </pc:picChg>
        <pc:picChg chg="add del">
          <ac:chgData name="" userId="cffc1d3e1327edef" providerId="LiveId" clId="{E5B38B2F-C82D-4C7C-A789-74D23388A81A}" dt="2022-05-10T13:20:03.498" v="3990" actId="478"/>
          <ac:picMkLst>
            <pc:docMk/>
            <pc:sldMk cId="2473631649" sldId="274"/>
            <ac:picMk id="6" creationId="{3FBE68B9-DBE5-421E-83B1-8238BED1DFD6}"/>
          </ac:picMkLst>
        </pc:picChg>
      </pc:sldChg>
      <pc:sldChg chg="addSp delSp modSp add ord">
        <pc:chgData name="" userId="cffc1d3e1327edef" providerId="LiveId" clId="{E5B38B2F-C82D-4C7C-A789-74D23388A81A}" dt="2022-05-10T14:27:58.145" v="4353" actId="1076"/>
        <pc:sldMkLst>
          <pc:docMk/>
          <pc:sldMk cId="3242285405" sldId="275"/>
        </pc:sldMkLst>
        <pc:spChg chg="mod">
          <ac:chgData name="" userId="cffc1d3e1327edef" providerId="LiveId" clId="{E5B38B2F-C82D-4C7C-A789-74D23388A81A}" dt="2022-05-10T13:30:39.243" v="4310"/>
          <ac:spMkLst>
            <pc:docMk/>
            <pc:sldMk cId="3242285405" sldId="275"/>
            <ac:spMk id="2" creationId="{605EF611-6C2B-422A-818C-D03B4217E061}"/>
          </ac:spMkLst>
        </pc:spChg>
        <pc:spChg chg="del">
          <ac:chgData name="" userId="cffc1d3e1327edef" providerId="LiveId" clId="{E5B38B2F-C82D-4C7C-A789-74D23388A81A}" dt="2022-05-10T13:27:48.123" v="4258" actId="478"/>
          <ac:spMkLst>
            <pc:docMk/>
            <pc:sldMk cId="3242285405" sldId="275"/>
            <ac:spMk id="5" creationId="{C3CCA17F-6B00-4816-BEEC-D06BD3A3C6EC}"/>
          </ac:spMkLst>
        </pc:spChg>
        <pc:spChg chg="del">
          <ac:chgData name="" userId="cffc1d3e1327edef" providerId="LiveId" clId="{E5B38B2F-C82D-4C7C-A789-74D23388A81A}" dt="2022-05-10T13:27:48.123" v="4258" actId="478"/>
          <ac:spMkLst>
            <pc:docMk/>
            <pc:sldMk cId="3242285405" sldId="275"/>
            <ac:spMk id="7" creationId="{C756682B-E40B-4825-AABE-4408082775C0}"/>
          </ac:spMkLst>
        </pc:spChg>
        <pc:spChg chg="del">
          <ac:chgData name="" userId="cffc1d3e1327edef" providerId="LiveId" clId="{E5B38B2F-C82D-4C7C-A789-74D23388A81A}" dt="2022-05-10T13:27:48.123" v="4258" actId="478"/>
          <ac:spMkLst>
            <pc:docMk/>
            <pc:sldMk cId="3242285405" sldId="275"/>
            <ac:spMk id="8" creationId="{3162BDA6-23AC-43C3-9389-4A65B32345DE}"/>
          </ac:spMkLst>
        </pc:spChg>
        <pc:spChg chg="del">
          <ac:chgData name="" userId="cffc1d3e1327edef" providerId="LiveId" clId="{E5B38B2F-C82D-4C7C-A789-74D23388A81A}" dt="2022-05-10T13:27:48.123" v="4258" actId="478"/>
          <ac:spMkLst>
            <pc:docMk/>
            <pc:sldMk cId="3242285405" sldId="275"/>
            <ac:spMk id="9" creationId="{52728214-8FED-485A-A42F-FC10255BBDB7}"/>
          </ac:spMkLst>
        </pc:spChg>
        <pc:spChg chg="del">
          <ac:chgData name="" userId="cffc1d3e1327edef" providerId="LiveId" clId="{E5B38B2F-C82D-4C7C-A789-74D23388A81A}" dt="2022-05-10T13:27:48.123" v="4258" actId="478"/>
          <ac:spMkLst>
            <pc:docMk/>
            <pc:sldMk cId="3242285405" sldId="275"/>
            <ac:spMk id="10" creationId="{9F40181C-3E0D-4156-AADA-C862ADFC077F}"/>
          </ac:spMkLst>
        </pc:spChg>
        <pc:spChg chg="del mod">
          <ac:chgData name="" userId="cffc1d3e1327edef" providerId="LiveId" clId="{E5B38B2F-C82D-4C7C-A789-74D23388A81A}" dt="2022-05-10T13:27:51.207" v="4261" actId="478"/>
          <ac:spMkLst>
            <pc:docMk/>
            <pc:sldMk cId="3242285405" sldId="275"/>
            <ac:spMk id="11" creationId="{D976A23A-A3E6-4B6A-B67F-78B716700438}"/>
          </ac:spMkLst>
        </pc:spChg>
        <pc:spChg chg="add mod">
          <ac:chgData name="" userId="cffc1d3e1327edef" providerId="LiveId" clId="{E5B38B2F-C82D-4C7C-A789-74D23388A81A}" dt="2022-05-10T13:28:23.516" v="4274" actId="14100"/>
          <ac:spMkLst>
            <pc:docMk/>
            <pc:sldMk cId="3242285405" sldId="275"/>
            <ac:spMk id="12" creationId="{FE4048F7-4B5C-42BE-9D4A-ED06D581A08F}"/>
          </ac:spMkLst>
        </pc:spChg>
        <pc:picChg chg="add mod">
          <ac:chgData name="" userId="cffc1d3e1327edef" providerId="LiveId" clId="{E5B38B2F-C82D-4C7C-A789-74D23388A81A}" dt="2022-05-10T14:27:58.145" v="4353" actId="1076"/>
          <ac:picMkLst>
            <pc:docMk/>
            <pc:sldMk cId="3242285405" sldId="275"/>
            <ac:picMk id="3" creationId="{1274A35F-70DF-448D-9AF8-04752C8431A1}"/>
          </ac:picMkLst>
        </pc:picChg>
        <pc:picChg chg="del">
          <ac:chgData name="" userId="cffc1d3e1327edef" providerId="LiveId" clId="{E5B38B2F-C82D-4C7C-A789-74D23388A81A}" dt="2022-05-10T13:27:48.123" v="4258" actId="478"/>
          <ac:picMkLst>
            <pc:docMk/>
            <pc:sldMk cId="3242285405" sldId="275"/>
            <ac:picMk id="4" creationId="{370CDDB6-C416-443B-912B-A7495642B375}"/>
          </ac:picMkLst>
        </pc:picChg>
        <pc:picChg chg="add mod">
          <ac:chgData name="" userId="cffc1d3e1327edef" providerId="LiveId" clId="{E5B38B2F-C82D-4C7C-A789-74D23388A81A}" dt="2022-05-10T13:28:05.095" v="4266" actId="1076"/>
          <ac:picMkLst>
            <pc:docMk/>
            <pc:sldMk cId="3242285405" sldId="275"/>
            <ac:picMk id="6" creationId="{A771CAD2-D5A6-434C-B129-5ED00B6F9C9F}"/>
          </ac:picMkLst>
        </pc:picChg>
      </pc:sldChg>
      <pc:sldChg chg="modSp add del">
        <pc:chgData name="" userId="cffc1d3e1327edef" providerId="LiveId" clId="{E5B38B2F-C82D-4C7C-A789-74D23388A81A}" dt="2022-05-10T14:28:07.810" v="4355" actId="2696"/>
        <pc:sldMkLst>
          <pc:docMk/>
          <pc:sldMk cId="2777948995" sldId="276"/>
        </pc:sldMkLst>
        <pc:spChg chg="mod">
          <ac:chgData name="" userId="cffc1d3e1327edef" providerId="LiveId" clId="{E5B38B2F-C82D-4C7C-A789-74D23388A81A}" dt="2022-05-10T14:27:39.090" v="4352"/>
          <ac:spMkLst>
            <pc:docMk/>
            <pc:sldMk cId="2777948995" sldId="276"/>
            <ac:spMk id="2" creationId="{605EF611-6C2B-422A-818C-D03B4217E061}"/>
          </ac:spMkLst>
        </pc:spChg>
      </pc:sldChg>
      <pc:sldChg chg="addSp delSp modSp add">
        <pc:chgData name="" userId="cffc1d3e1327edef" providerId="LiveId" clId="{E5B38B2F-C82D-4C7C-A789-74D23388A81A}" dt="2022-05-10T14:31:16.129" v="4514" actId="1076"/>
        <pc:sldMkLst>
          <pc:docMk/>
          <pc:sldMk cId="4172399976" sldId="277"/>
        </pc:sldMkLst>
        <pc:spChg chg="mod">
          <ac:chgData name="" userId="cffc1d3e1327edef" providerId="LiveId" clId="{E5B38B2F-C82D-4C7C-A789-74D23388A81A}" dt="2022-05-10T14:28:10.523" v="4356"/>
          <ac:spMkLst>
            <pc:docMk/>
            <pc:sldMk cId="4172399976" sldId="277"/>
            <ac:spMk id="2" creationId="{605EF611-6C2B-422A-818C-D03B4217E061}"/>
          </ac:spMkLst>
        </pc:spChg>
        <pc:spChg chg="mod">
          <ac:chgData name="" userId="cffc1d3e1327edef" providerId="LiveId" clId="{E5B38B2F-C82D-4C7C-A789-74D23388A81A}" dt="2022-05-10T14:28:49.949" v="4362" actId="14100"/>
          <ac:spMkLst>
            <pc:docMk/>
            <pc:sldMk cId="4172399976" sldId="277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4:30:45.446" v="4513" actId="20577"/>
          <ac:spMkLst>
            <pc:docMk/>
            <pc:sldMk cId="4172399976" sldId="277"/>
            <ac:spMk id="7" creationId="{C756682B-E40B-4825-AABE-4408082775C0}"/>
          </ac:spMkLst>
        </pc:spChg>
        <pc:spChg chg="add del mod">
          <ac:chgData name="" userId="cffc1d3e1327edef" providerId="LiveId" clId="{E5B38B2F-C82D-4C7C-A789-74D23388A81A}" dt="2022-05-10T14:30:18.334" v="4482"/>
          <ac:spMkLst>
            <pc:docMk/>
            <pc:sldMk cId="4172399976" sldId="277"/>
            <ac:spMk id="9" creationId="{52728214-8FED-485A-A42F-FC10255BBDB7}"/>
          </ac:spMkLst>
        </pc:spChg>
        <pc:spChg chg="mod">
          <ac:chgData name="" userId="cffc1d3e1327edef" providerId="LiveId" clId="{E5B38B2F-C82D-4C7C-A789-74D23388A81A}" dt="2022-05-10T14:31:16.129" v="4514" actId="1076"/>
          <ac:spMkLst>
            <pc:docMk/>
            <pc:sldMk cId="4172399976" sldId="277"/>
            <ac:spMk id="10" creationId="{9F40181C-3E0D-4156-AADA-C862ADFC077F}"/>
          </ac:spMkLst>
        </pc:spChg>
        <pc:spChg chg="del">
          <ac:chgData name="" userId="cffc1d3e1327edef" providerId="LiveId" clId="{E5B38B2F-C82D-4C7C-A789-74D23388A81A}" dt="2022-05-10T14:30:27.382" v="4484" actId="478"/>
          <ac:spMkLst>
            <pc:docMk/>
            <pc:sldMk cId="4172399976" sldId="277"/>
            <ac:spMk id="11" creationId="{D976A23A-A3E6-4B6A-B67F-78B716700438}"/>
          </ac:spMkLst>
        </pc:spChg>
        <pc:picChg chg="add mod">
          <ac:chgData name="" userId="cffc1d3e1327edef" providerId="LiveId" clId="{E5B38B2F-C82D-4C7C-A789-74D23388A81A}" dt="2022-05-10T14:28:57.700" v="4367" actId="14100"/>
          <ac:picMkLst>
            <pc:docMk/>
            <pc:sldMk cId="4172399976" sldId="277"/>
            <ac:picMk id="3" creationId="{FC3CAB05-031C-4769-8BBD-BB2326BD7449}"/>
          </ac:picMkLst>
        </pc:picChg>
        <pc:picChg chg="del">
          <ac:chgData name="" userId="cffc1d3e1327edef" providerId="LiveId" clId="{E5B38B2F-C82D-4C7C-A789-74D23388A81A}" dt="2022-05-10T14:28:50.886" v="4363" actId="478"/>
          <ac:picMkLst>
            <pc:docMk/>
            <pc:sldMk cId="4172399976" sldId="277"/>
            <ac:picMk id="4" creationId="{370CDDB6-C416-443B-912B-A7495642B375}"/>
          </ac:picMkLst>
        </pc:picChg>
      </pc:sldChg>
      <pc:sldChg chg="addSp delSp modSp add del">
        <pc:chgData name="" userId="cffc1d3e1327edef" providerId="LiveId" clId="{E5B38B2F-C82D-4C7C-A789-74D23388A81A}" dt="2022-05-10T14:37:52.594" v="4610" actId="2696"/>
        <pc:sldMkLst>
          <pc:docMk/>
          <pc:sldMk cId="387010051" sldId="278"/>
        </pc:sldMkLst>
        <pc:spChg chg="mod">
          <ac:chgData name="" userId="cffc1d3e1327edef" providerId="LiveId" clId="{E5B38B2F-C82D-4C7C-A789-74D23388A81A}" dt="2022-05-10T14:37:27.741" v="4604" actId="27636"/>
          <ac:spMkLst>
            <pc:docMk/>
            <pc:sldMk cId="387010051" sldId="278"/>
            <ac:spMk id="2" creationId="{605EF611-6C2B-422A-818C-D03B4217E061}"/>
          </ac:spMkLst>
        </pc:spChg>
        <pc:spChg chg="del">
          <ac:chgData name="" userId="cffc1d3e1327edef" providerId="LiveId" clId="{E5B38B2F-C82D-4C7C-A789-74D23388A81A}" dt="2022-05-10T14:31:39.834" v="4527" actId="478"/>
          <ac:spMkLst>
            <pc:docMk/>
            <pc:sldMk cId="387010051" sldId="278"/>
            <ac:spMk id="5" creationId="{C3CCA17F-6B00-4816-BEEC-D06BD3A3C6EC}"/>
          </ac:spMkLst>
        </pc:spChg>
        <pc:spChg chg="del">
          <ac:chgData name="" userId="cffc1d3e1327edef" providerId="LiveId" clId="{E5B38B2F-C82D-4C7C-A789-74D23388A81A}" dt="2022-05-10T14:32:05.473" v="4534" actId="478"/>
          <ac:spMkLst>
            <pc:docMk/>
            <pc:sldMk cId="387010051" sldId="278"/>
            <ac:spMk id="7" creationId="{C756682B-E40B-4825-AABE-4408082775C0}"/>
          </ac:spMkLst>
        </pc:spChg>
        <pc:spChg chg="del">
          <ac:chgData name="" userId="cffc1d3e1327edef" providerId="LiveId" clId="{E5B38B2F-C82D-4C7C-A789-74D23388A81A}" dt="2022-05-10T14:37:38.814" v="4606" actId="478"/>
          <ac:spMkLst>
            <pc:docMk/>
            <pc:sldMk cId="387010051" sldId="278"/>
            <ac:spMk id="8" creationId="{3162BDA6-23AC-43C3-9389-4A65B32345DE}"/>
          </ac:spMkLst>
        </pc:spChg>
        <pc:spChg chg="del">
          <ac:chgData name="" userId="cffc1d3e1327edef" providerId="LiveId" clId="{E5B38B2F-C82D-4C7C-A789-74D23388A81A}" dt="2022-05-10T14:31:42.911" v="4528" actId="478"/>
          <ac:spMkLst>
            <pc:docMk/>
            <pc:sldMk cId="387010051" sldId="278"/>
            <ac:spMk id="9" creationId="{52728214-8FED-485A-A42F-FC10255BBDB7}"/>
          </ac:spMkLst>
        </pc:spChg>
        <pc:spChg chg="del">
          <ac:chgData name="" userId="cffc1d3e1327edef" providerId="LiveId" clId="{E5B38B2F-C82D-4C7C-A789-74D23388A81A}" dt="2022-05-10T14:37:39.814" v="4607" actId="478"/>
          <ac:spMkLst>
            <pc:docMk/>
            <pc:sldMk cId="387010051" sldId="278"/>
            <ac:spMk id="10" creationId="{9F40181C-3E0D-4156-AADA-C862ADFC077F}"/>
          </ac:spMkLst>
        </pc:spChg>
        <pc:picChg chg="del">
          <ac:chgData name="" userId="cffc1d3e1327edef" providerId="LiveId" clId="{E5B38B2F-C82D-4C7C-A789-74D23388A81A}" dt="2022-05-10T14:32:13.376" v="4536" actId="478"/>
          <ac:picMkLst>
            <pc:docMk/>
            <pc:sldMk cId="387010051" sldId="278"/>
            <ac:picMk id="3" creationId="{FC3CAB05-031C-4769-8BBD-BB2326BD7449}"/>
          </ac:picMkLst>
        </pc:picChg>
        <pc:picChg chg="add del mod">
          <ac:chgData name="" userId="cffc1d3e1327edef" providerId="LiveId" clId="{E5B38B2F-C82D-4C7C-A789-74D23388A81A}" dt="2022-05-10T14:37:36.405" v="4605" actId="478"/>
          <ac:picMkLst>
            <pc:docMk/>
            <pc:sldMk cId="387010051" sldId="278"/>
            <ac:picMk id="4" creationId="{B1D1C9D0-0B35-45EB-9F51-134D7B594649}"/>
          </ac:picMkLst>
        </pc:picChg>
      </pc:sldChg>
      <pc:sldChg chg="add ord">
        <pc:chgData name="" userId="cffc1d3e1327edef" providerId="LiveId" clId="{E5B38B2F-C82D-4C7C-A789-74D23388A81A}" dt="2022-05-10T14:37:46.633" v="4608"/>
        <pc:sldMkLst>
          <pc:docMk/>
          <pc:sldMk cId="2887749732" sldId="279"/>
        </pc:sldMkLst>
      </pc:sldChg>
      <pc:sldChg chg="addSp delSp modSp add">
        <pc:chgData name="" userId="cffc1d3e1327edef" providerId="LiveId" clId="{E5B38B2F-C82D-4C7C-A789-74D23388A81A}" dt="2022-05-10T15:22:11.905" v="4963"/>
        <pc:sldMkLst>
          <pc:docMk/>
          <pc:sldMk cId="2161724249" sldId="280"/>
        </pc:sldMkLst>
        <pc:spChg chg="del">
          <ac:chgData name="" userId="cffc1d3e1327edef" providerId="LiveId" clId="{E5B38B2F-C82D-4C7C-A789-74D23388A81A}" dt="2022-05-10T14:37:58.473" v="4613" actId="478"/>
          <ac:spMkLst>
            <pc:docMk/>
            <pc:sldMk cId="2161724249" sldId="280"/>
            <ac:spMk id="2" creationId="{605EF611-6C2B-422A-818C-D03B4217E061}"/>
          </ac:spMkLst>
        </pc:spChg>
        <pc:spChg chg="mod">
          <ac:chgData name="" userId="cffc1d3e1327edef" providerId="LiveId" clId="{E5B38B2F-C82D-4C7C-A789-74D23388A81A}" dt="2022-05-10T15:06:50.956" v="4681" actId="1076"/>
          <ac:spMkLst>
            <pc:docMk/>
            <pc:sldMk cId="2161724249" sldId="280"/>
            <ac:spMk id="5" creationId="{C3CCA17F-6B00-4816-BEEC-D06BD3A3C6EC}"/>
          </ac:spMkLst>
        </pc:spChg>
        <pc:spChg chg="add del mod">
          <ac:chgData name="" userId="cffc1d3e1327edef" providerId="LiveId" clId="{E5B38B2F-C82D-4C7C-A789-74D23388A81A}" dt="2022-05-10T14:38:01.156" v="4615" actId="478"/>
          <ac:spMkLst>
            <pc:docMk/>
            <pc:sldMk cId="2161724249" sldId="280"/>
            <ac:spMk id="6" creationId="{47394169-30EE-4A4E-8E6B-738D94C8CCE7}"/>
          </ac:spMkLst>
        </pc:spChg>
        <pc:spChg chg="mod">
          <ac:chgData name="" userId="cffc1d3e1327edef" providerId="LiveId" clId="{E5B38B2F-C82D-4C7C-A789-74D23388A81A}" dt="2022-05-10T15:22:11.905" v="4963"/>
          <ac:spMkLst>
            <pc:docMk/>
            <pc:sldMk cId="2161724249" sldId="280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5:06:56.609" v="4682" actId="1076"/>
          <ac:spMkLst>
            <pc:docMk/>
            <pc:sldMk cId="2161724249" sldId="280"/>
            <ac:spMk id="8" creationId="{3162BDA6-23AC-43C3-9389-4A65B32345DE}"/>
          </ac:spMkLst>
        </pc:spChg>
        <pc:spChg chg="del">
          <ac:chgData name="" userId="cffc1d3e1327edef" providerId="LiveId" clId="{E5B38B2F-C82D-4C7C-A789-74D23388A81A}" dt="2022-05-10T14:38:02.153" v="4616" actId="478"/>
          <ac:spMkLst>
            <pc:docMk/>
            <pc:sldMk cId="2161724249" sldId="280"/>
            <ac:spMk id="9" creationId="{52728214-8FED-485A-A42F-FC10255BBDB7}"/>
          </ac:spMkLst>
        </pc:spChg>
        <pc:spChg chg="mod">
          <ac:chgData name="" userId="cffc1d3e1327edef" providerId="LiveId" clId="{E5B38B2F-C82D-4C7C-A789-74D23388A81A}" dt="2022-05-10T15:13:47.787" v="4701" actId="14100"/>
          <ac:spMkLst>
            <pc:docMk/>
            <pc:sldMk cId="2161724249" sldId="280"/>
            <ac:spMk id="10" creationId="{9F40181C-3E0D-4156-AADA-C862ADFC077F}"/>
          </ac:spMkLst>
        </pc:spChg>
        <pc:spChg chg="add del">
          <ac:chgData name="" userId="cffc1d3e1327edef" providerId="LiveId" clId="{E5B38B2F-C82D-4C7C-A789-74D23388A81A}" dt="2022-05-10T14:37:57.162" v="4612"/>
          <ac:spMkLst>
            <pc:docMk/>
            <pc:sldMk cId="2161724249" sldId="280"/>
            <ac:spMk id="11" creationId="{299FAD0C-3AAC-4115-9094-8195136E33B9}"/>
          </ac:spMkLst>
        </pc:spChg>
        <pc:spChg chg="add mod">
          <ac:chgData name="" userId="cffc1d3e1327edef" providerId="LiveId" clId="{E5B38B2F-C82D-4C7C-A789-74D23388A81A}" dt="2022-05-10T15:10:46.470" v="4695" actId="207"/>
          <ac:spMkLst>
            <pc:docMk/>
            <pc:sldMk cId="2161724249" sldId="280"/>
            <ac:spMk id="12" creationId="{CA6F4EB3-9B37-4C3A-94E1-304F1A4B258D}"/>
          </ac:spMkLst>
        </pc:spChg>
        <pc:spChg chg="add mod">
          <ac:chgData name="" userId="cffc1d3e1327edef" providerId="LiveId" clId="{E5B38B2F-C82D-4C7C-A789-74D23388A81A}" dt="2022-05-10T15:10:48.511" v="4696" actId="207"/>
          <ac:spMkLst>
            <pc:docMk/>
            <pc:sldMk cId="2161724249" sldId="280"/>
            <ac:spMk id="15" creationId="{CF9B59AF-0719-41BF-8287-6430E901C44A}"/>
          </ac:spMkLst>
        </pc:spChg>
        <pc:spChg chg="add mod">
          <ac:chgData name="" userId="cffc1d3e1327edef" providerId="LiveId" clId="{E5B38B2F-C82D-4C7C-A789-74D23388A81A}" dt="2022-05-10T15:14:07.525" v="4704"/>
          <ac:spMkLst>
            <pc:docMk/>
            <pc:sldMk cId="2161724249" sldId="280"/>
            <ac:spMk id="16" creationId="{FDBE0EB8-44EB-4F6D-9099-86C35879D455}"/>
          </ac:spMkLst>
        </pc:spChg>
        <pc:spChg chg="add del mod">
          <ac:chgData name="" userId="cffc1d3e1327edef" providerId="LiveId" clId="{E5B38B2F-C82D-4C7C-A789-74D23388A81A}" dt="2022-05-10T15:14:17.107" v="4706" actId="478"/>
          <ac:spMkLst>
            <pc:docMk/>
            <pc:sldMk cId="2161724249" sldId="280"/>
            <ac:spMk id="17" creationId="{E31AE10C-828F-449A-A890-D537282AD324}"/>
          </ac:spMkLst>
        </pc:spChg>
        <pc:picChg chg="del mod">
          <ac:chgData name="" userId="cffc1d3e1327edef" providerId="LiveId" clId="{E5B38B2F-C82D-4C7C-A789-74D23388A81A}" dt="2022-05-10T14:57:37.381" v="4627" actId="478"/>
          <ac:picMkLst>
            <pc:docMk/>
            <pc:sldMk cId="2161724249" sldId="280"/>
            <ac:picMk id="3" creationId="{FC3CAB05-031C-4769-8BBD-BB2326BD7449}"/>
          </ac:picMkLst>
        </pc:picChg>
        <pc:picChg chg="add del mod">
          <ac:chgData name="" userId="cffc1d3e1327edef" providerId="LiveId" clId="{E5B38B2F-C82D-4C7C-A789-74D23388A81A}" dt="2022-05-10T15:10:13.490" v="4689" actId="478"/>
          <ac:picMkLst>
            <pc:docMk/>
            <pc:sldMk cId="2161724249" sldId="280"/>
            <ac:picMk id="13" creationId="{9FC3673B-CDC6-48D2-80A4-12C5293767AC}"/>
          </ac:picMkLst>
        </pc:picChg>
        <pc:picChg chg="add mod">
          <ac:chgData name="" userId="cffc1d3e1327edef" providerId="LiveId" clId="{E5B38B2F-C82D-4C7C-A789-74D23388A81A}" dt="2022-05-10T15:10:22.205" v="4691" actId="1076"/>
          <ac:picMkLst>
            <pc:docMk/>
            <pc:sldMk cId="2161724249" sldId="280"/>
            <ac:picMk id="14" creationId="{E719A731-CA6B-4588-B24B-1E8606056B37}"/>
          </ac:picMkLst>
        </pc:picChg>
      </pc:sldChg>
      <pc:sldChg chg="addSp delSp modSp add">
        <pc:chgData name="" userId="cffc1d3e1327edef" providerId="LiveId" clId="{E5B38B2F-C82D-4C7C-A789-74D23388A81A}" dt="2022-05-10T15:42:01.405" v="5918" actId="478"/>
        <pc:sldMkLst>
          <pc:docMk/>
          <pc:sldMk cId="3695265357" sldId="281"/>
        </pc:sldMkLst>
        <pc:spChg chg="add mod">
          <ac:chgData name="" userId="cffc1d3e1327edef" providerId="LiveId" clId="{E5B38B2F-C82D-4C7C-A789-74D23388A81A}" dt="2022-05-10T15:03:53.509" v="4679" actId="1076"/>
          <ac:spMkLst>
            <pc:docMk/>
            <pc:sldMk cId="3695265357" sldId="281"/>
            <ac:spMk id="4" creationId="{C01873E5-4E4D-421D-8353-89ECFA1D2F19}"/>
          </ac:spMkLst>
        </pc:spChg>
        <pc:spChg chg="del">
          <ac:chgData name="" userId="cffc1d3e1327edef" providerId="LiveId" clId="{E5B38B2F-C82D-4C7C-A789-74D23388A81A}" dt="2022-05-10T14:57:46.356" v="4631" actId="478"/>
          <ac:spMkLst>
            <pc:docMk/>
            <pc:sldMk cId="3695265357" sldId="281"/>
            <ac:spMk id="5" creationId="{C3CCA17F-6B00-4816-BEEC-D06BD3A3C6EC}"/>
          </ac:spMkLst>
        </pc:spChg>
        <pc:spChg chg="add del mod">
          <ac:chgData name="" userId="cffc1d3e1327edef" providerId="LiveId" clId="{E5B38B2F-C82D-4C7C-A789-74D23388A81A}" dt="2022-05-10T15:42:01.405" v="5918" actId="478"/>
          <ac:spMkLst>
            <pc:docMk/>
            <pc:sldMk cId="3695265357" sldId="281"/>
            <ac:spMk id="6" creationId="{F75CCD40-1283-4772-8FA0-B51B3AA26701}"/>
          </ac:spMkLst>
        </pc:spChg>
        <pc:spChg chg="del">
          <ac:chgData name="" userId="cffc1d3e1327edef" providerId="LiveId" clId="{E5B38B2F-C82D-4C7C-A789-74D23388A81A}" dt="2022-05-10T14:57:48.708" v="4634" actId="478"/>
          <ac:spMkLst>
            <pc:docMk/>
            <pc:sldMk cId="3695265357" sldId="281"/>
            <ac:spMk id="7" creationId="{C756682B-E40B-4825-AABE-4408082775C0}"/>
          </ac:spMkLst>
        </pc:spChg>
        <pc:spChg chg="del">
          <ac:chgData name="" userId="cffc1d3e1327edef" providerId="LiveId" clId="{E5B38B2F-C82D-4C7C-A789-74D23388A81A}" dt="2022-05-10T14:57:47.930" v="4633" actId="478"/>
          <ac:spMkLst>
            <pc:docMk/>
            <pc:sldMk cId="3695265357" sldId="281"/>
            <ac:spMk id="8" creationId="{3162BDA6-23AC-43C3-9389-4A65B32345DE}"/>
          </ac:spMkLst>
        </pc:spChg>
        <pc:spChg chg="del">
          <ac:chgData name="" userId="cffc1d3e1327edef" providerId="LiveId" clId="{E5B38B2F-C82D-4C7C-A789-74D23388A81A}" dt="2022-05-10T15:03:02.925" v="4642" actId="478"/>
          <ac:spMkLst>
            <pc:docMk/>
            <pc:sldMk cId="3695265357" sldId="281"/>
            <ac:spMk id="10" creationId="{9F40181C-3E0D-4156-AADA-C862ADFC077F}"/>
          </ac:spMkLst>
        </pc:spChg>
        <pc:spChg chg="add del mod">
          <ac:chgData name="" userId="cffc1d3e1327edef" providerId="LiveId" clId="{E5B38B2F-C82D-4C7C-A789-74D23388A81A}" dt="2022-05-10T15:42:00.778" v="5917" actId="478"/>
          <ac:spMkLst>
            <pc:docMk/>
            <pc:sldMk cId="3695265357" sldId="281"/>
            <ac:spMk id="14" creationId="{00466C6E-392D-4DAC-9C52-0C58F10CF755}"/>
          </ac:spMkLst>
        </pc:spChg>
        <pc:picChg chg="add del mod">
          <ac:chgData name="" userId="cffc1d3e1327edef" providerId="LiveId" clId="{E5B38B2F-C82D-4C7C-A789-74D23388A81A}" dt="2022-05-10T15:03:02.129" v="4641" actId="478"/>
          <ac:picMkLst>
            <pc:docMk/>
            <pc:sldMk cId="3695265357" sldId="281"/>
            <ac:picMk id="2" creationId="{B6FD95CF-6FAD-48CC-AEE1-E4F73749E053}"/>
          </ac:picMkLst>
        </pc:picChg>
        <pc:picChg chg="add mod">
          <ac:chgData name="" userId="cffc1d3e1327edef" providerId="LiveId" clId="{E5B38B2F-C82D-4C7C-A789-74D23388A81A}" dt="2022-05-10T15:10:58.244" v="4697" actId="1076"/>
          <ac:picMkLst>
            <pc:docMk/>
            <pc:sldMk cId="3695265357" sldId="281"/>
            <ac:picMk id="3" creationId="{D2490A78-DC36-43A2-B04E-F34FB0B368D0}"/>
          </ac:picMkLst>
        </pc:picChg>
        <pc:picChg chg="del">
          <ac:chgData name="" userId="cffc1d3e1327edef" providerId="LiveId" clId="{E5B38B2F-C82D-4C7C-A789-74D23388A81A}" dt="2022-05-10T14:57:46.687" v="4632" actId="478"/>
          <ac:picMkLst>
            <pc:docMk/>
            <pc:sldMk cId="3695265357" sldId="281"/>
            <ac:picMk id="13" creationId="{9FC3673B-CDC6-48D2-80A4-12C5293767AC}"/>
          </ac:picMkLst>
        </pc:picChg>
      </pc:sldChg>
      <pc:sldChg chg="addSp delSp modSp add">
        <pc:chgData name="" userId="cffc1d3e1327edef" providerId="LiveId" clId="{E5B38B2F-C82D-4C7C-A789-74D23388A81A}" dt="2022-05-10T15:26:35.751" v="5222" actId="478"/>
        <pc:sldMkLst>
          <pc:docMk/>
          <pc:sldMk cId="1772414436" sldId="282"/>
        </pc:sldMkLst>
        <pc:spChg chg="mod">
          <ac:chgData name="" userId="cffc1d3e1327edef" providerId="LiveId" clId="{E5B38B2F-C82D-4C7C-A789-74D23388A81A}" dt="2022-05-10T15:19:06.106" v="4779"/>
          <ac:spMkLst>
            <pc:docMk/>
            <pc:sldMk cId="1772414436" sldId="282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5:22:27.719" v="5002"/>
          <ac:spMkLst>
            <pc:docMk/>
            <pc:sldMk cId="1772414436" sldId="282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5:22:52.651" v="5007" actId="1076"/>
          <ac:spMkLst>
            <pc:docMk/>
            <pc:sldMk cId="1772414436" sldId="282"/>
            <ac:spMk id="10" creationId="{9F40181C-3E0D-4156-AADA-C862ADFC077F}"/>
          </ac:spMkLst>
        </pc:spChg>
        <pc:spChg chg="add del mod">
          <ac:chgData name="" userId="cffc1d3e1327edef" providerId="LiveId" clId="{E5B38B2F-C82D-4C7C-A789-74D23388A81A}" dt="2022-05-10T15:26:08.757" v="5211" actId="478"/>
          <ac:spMkLst>
            <pc:docMk/>
            <pc:sldMk cId="1772414436" sldId="282"/>
            <ac:spMk id="11" creationId="{2B9D12E0-936F-4830-8324-5417A3187693}"/>
          </ac:spMkLst>
        </pc:spChg>
        <pc:spChg chg="add del mod">
          <ac:chgData name="" userId="cffc1d3e1327edef" providerId="LiveId" clId="{E5B38B2F-C82D-4C7C-A789-74D23388A81A}" dt="2022-05-10T15:26:08.757" v="5211" actId="478"/>
          <ac:spMkLst>
            <pc:docMk/>
            <pc:sldMk cId="1772414436" sldId="282"/>
            <ac:spMk id="13" creationId="{D0834879-BB83-4CD7-A0C8-3E0063D4942C}"/>
          </ac:spMkLst>
        </pc:spChg>
        <pc:spChg chg="mod">
          <ac:chgData name="" userId="cffc1d3e1327edef" providerId="LiveId" clId="{E5B38B2F-C82D-4C7C-A789-74D23388A81A}" dt="2022-05-10T15:19:10.901" v="4782" actId="14100"/>
          <ac:spMkLst>
            <pc:docMk/>
            <pc:sldMk cId="1772414436" sldId="282"/>
            <ac:spMk id="15" creationId="{CF9B59AF-0719-41BF-8287-6430E901C44A}"/>
          </ac:spMkLst>
        </pc:spChg>
        <pc:spChg chg="del">
          <ac:chgData name="" userId="cffc1d3e1327edef" providerId="LiveId" clId="{E5B38B2F-C82D-4C7C-A789-74D23388A81A}" dt="2022-05-10T15:22:47.600" v="5005" actId="478"/>
          <ac:spMkLst>
            <pc:docMk/>
            <pc:sldMk cId="1772414436" sldId="282"/>
            <ac:spMk id="16" creationId="{FDBE0EB8-44EB-4F6D-9099-86C35879D455}"/>
          </ac:spMkLst>
        </pc:spChg>
        <pc:spChg chg="add del mod">
          <ac:chgData name="" userId="cffc1d3e1327edef" providerId="LiveId" clId="{E5B38B2F-C82D-4C7C-A789-74D23388A81A}" dt="2022-05-10T15:26:08.757" v="5211" actId="478"/>
          <ac:spMkLst>
            <pc:docMk/>
            <pc:sldMk cId="1772414436" sldId="282"/>
            <ac:spMk id="17" creationId="{B203444E-879B-4AF2-9287-5AEA46FB65D4}"/>
          </ac:spMkLst>
        </pc:spChg>
        <pc:spChg chg="add del mod">
          <ac:chgData name="" userId="cffc1d3e1327edef" providerId="LiveId" clId="{E5B38B2F-C82D-4C7C-A789-74D23388A81A}" dt="2022-05-10T15:26:32.307" v="5218" actId="478"/>
          <ac:spMkLst>
            <pc:docMk/>
            <pc:sldMk cId="1772414436" sldId="282"/>
            <ac:spMk id="18" creationId="{D57C1A1B-E7E2-47E4-A264-7B12B5B34063}"/>
          </ac:spMkLst>
        </pc:spChg>
        <pc:spChg chg="add del mod">
          <ac:chgData name="" userId="cffc1d3e1327edef" providerId="LiveId" clId="{E5B38B2F-C82D-4C7C-A789-74D23388A81A}" dt="2022-05-10T15:26:35.751" v="5222" actId="478"/>
          <ac:spMkLst>
            <pc:docMk/>
            <pc:sldMk cId="1772414436" sldId="282"/>
            <ac:spMk id="19" creationId="{C48F589A-F9E4-4B1C-8E9B-B12979785E16}"/>
          </ac:spMkLst>
        </pc:spChg>
        <pc:spChg chg="add del mod">
          <ac:chgData name="" userId="cffc1d3e1327edef" providerId="LiveId" clId="{E5B38B2F-C82D-4C7C-A789-74D23388A81A}" dt="2022-05-10T15:26:32.880" v="5219" actId="478"/>
          <ac:spMkLst>
            <pc:docMk/>
            <pc:sldMk cId="1772414436" sldId="282"/>
            <ac:spMk id="20" creationId="{9ABA5B48-5DEA-4673-B80A-B9F82475A4B2}"/>
          </ac:spMkLst>
        </pc:spChg>
        <pc:spChg chg="add del mod">
          <ac:chgData name="" userId="cffc1d3e1327edef" providerId="LiveId" clId="{E5B38B2F-C82D-4C7C-A789-74D23388A81A}" dt="2022-05-10T15:26:34.850" v="5221" actId="478"/>
          <ac:spMkLst>
            <pc:docMk/>
            <pc:sldMk cId="1772414436" sldId="282"/>
            <ac:spMk id="23" creationId="{37680E30-3E00-400A-AD38-AD84841F9677}"/>
          </ac:spMkLst>
        </pc:spChg>
        <pc:picChg chg="add del">
          <ac:chgData name="" userId="cffc1d3e1327edef" providerId="LiveId" clId="{E5B38B2F-C82D-4C7C-A789-74D23388A81A}" dt="2022-05-10T15:26:04.415" v="5210" actId="478"/>
          <ac:picMkLst>
            <pc:docMk/>
            <pc:sldMk cId="1772414436" sldId="282"/>
            <ac:picMk id="2" creationId="{459B6429-556B-472F-8EB4-BD0F0D3C09C0}"/>
          </ac:picMkLst>
        </pc:picChg>
        <pc:picChg chg="mod">
          <ac:chgData name="" userId="cffc1d3e1327edef" providerId="LiveId" clId="{E5B38B2F-C82D-4C7C-A789-74D23388A81A}" dt="2022-05-10T15:19:06.208" v="4780" actId="1076"/>
          <ac:picMkLst>
            <pc:docMk/>
            <pc:sldMk cId="1772414436" sldId="282"/>
            <ac:picMk id="14" creationId="{E719A731-CA6B-4588-B24B-1E8606056B37}"/>
          </ac:picMkLst>
        </pc:picChg>
        <pc:cxnChg chg="add del mod">
          <ac:chgData name="" userId="cffc1d3e1327edef" providerId="LiveId" clId="{E5B38B2F-C82D-4C7C-A789-74D23388A81A}" dt="2022-05-10T15:26:09.715" v="5212" actId="478"/>
          <ac:cxnSpMkLst>
            <pc:docMk/>
            <pc:sldMk cId="1772414436" sldId="282"/>
            <ac:cxnSpMk id="21" creationId="{8AAFE0AF-F9AE-464D-B238-A0A4E987CC32}"/>
          </ac:cxnSpMkLst>
        </pc:cxnChg>
        <pc:cxnChg chg="add del mod">
          <ac:chgData name="" userId="cffc1d3e1327edef" providerId="LiveId" clId="{E5B38B2F-C82D-4C7C-A789-74D23388A81A}" dt="2022-05-10T15:26:08.757" v="5211" actId="478"/>
          <ac:cxnSpMkLst>
            <pc:docMk/>
            <pc:sldMk cId="1772414436" sldId="282"/>
            <ac:cxnSpMk id="22" creationId="{9A723DD4-9E51-4966-9D3C-1F28A974B0C9}"/>
          </ac:cxnSpMkLst>
        </pc:cxnChg>
      </pc:sldChg>
      <pc:sldChg chg="addSp delSp modSp add">
        <pc:chgData name="" userId="cffc1d3e1327edef" providerId="LiveId" clId="{E5B38B2F-C82D-4C7C-A789-74D23388A81A}" dt="2022-05-10T15:41:57.435" v="5916" actId="1076"/>
        <pc:sldMkLst>
          <pc:docMk/>
          <pc:sldMk cId="2314964534" sldId="283"/>
        </pc:sldMkLst>
        <pc:spChg chg="add mod">
          <ac:chgData name="" userId="cffc1d3e1327edef" providerId="LiveId" clId="{E5B38B2F-C82D-4C7C-A789-74D23388A81A}" dt="2022-05-10T15:26:22.170" v="5215" actId="1076"/>
          <ac:spMkLst>
            <pc:docMk/>
            <pc:sldMk cId="2314964534" sldId="283"/>
            <ac:spMk id="3" creationId="{085BC540-E68A-49E6-BD64-12513582C3AF}"/>
          </ac:spMkLst>
        </pc:spChg>
        <pc:spChg chg="add mod">
          <ac:chgData name="" userId="cffc1d3e1327edef" providerId="LiveId" clId="{E5B38B2F-C82D-4C7C-A789-74D23388A81A}" dt="2022-05-10T15:26:25.526" v="5216" actId="1076"/>
          <ac:spMkLst>
            <pc:docMk/>
            <pc:sldMk cId="2314964534" sldId="283"/>
            <ac:spMk id="4" creationId="{E688BCBF-E667-44D9-94F5-FE58E27C3EE0}"/>
          </ac:spMkLst>
        </pc:spChg>
        <pc:spChg chg="del mod">
          <ac:chgData name="" userId="cffc1d3e1327edef" providerId="LiveId" clId="{E5B38B2F-C82D-4C7C-A789-74D23388A81A}" dt="2022-05-10T15:23:24.316" v="5017" actId="478"/>
          <ac:spMkLst>
            <pc:docMk/>
            <pc:sldMk cId="2314964534" sldId="283"/>
            <ac:spMk id="5" creationId="{C3CCA17F-6B00-4816-BEEC-D06BD3A3C6EC}"/>
          </ac:spMkLst>
        </pc:spChg>
        <pc:spChg chg="add mod">
          <ac:chgData name="" userId="cffc1d3e1327edef" providerId="LiveId" clId="{E5B38B2F-C82D-4C7C-A789-74D23388A81A}" dt="2022-05-10T15:26:21.228" v="5214" actId="1076"/>
          <ac:spMkLst>
            <pc:docMk/>
            <pc:sldMk cId="2314964534" sldId="283"/>
            <ac:spMk id="6" creationId="{1E99A5CD-9464-47B3-8F42-743437B9D68C}"/>
          </ac:spMkLst>
        </pc:spChg>
        <pc:spChg chg="del">
          <ac:chgData name="" userId="cffc1d3e1327edef" providerId="LiveId" clId="{E5B38B2F-C82D-4C7C-A789-74D23388A81A}" dt="2022-05-10T15:23:27.071" v="5020" actId="478"/>
          <ac:spMkLst>
            <pc:docMk/>
            <pc:sldMk cId="2314964534" sldId="283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5:24:49.336" v="5131" actId="1076"/>
          <ac:spMkLst>
            <pc:docMk/>
            <pc:sldMk cId="2314964534" sldId="283"/>
            <ac:spMk id="10" creationId="{9F40181C-3E0D-4156-AADA-C862ADFC077F}"/>
          </ac:spMkLst>
        </pc:spChg>
        <pc:spChg chg="add mod">
          <ac:chgData name="" userId="cffc1d3e1327edef" providerId="LiveId" clId="{E5B38B2F-C82D-4C7C-A789-74D23388A81A}" dt="2022-05-10T15:26:21.228" v="5214" actId="1076"/>
          <ac:spMkLst>
            <pc:docMk/>
            <pc:sldMk cId="2314964534" sldId="283"/>
            <ac:spMk id="13" creationId="{F7F6C7AA-E520-4867-9C6C-4745500FCDB9}"/>
          </ac:spMkLst>
        </pc:spChg>
        <pc:spChg chg="mod">
          <ac:chgData name="" userId="cffc1d3e1327edef" providerId="LiveId" clId="{E5B38B2F-C82D-4C7C-A789-74D23388A81A}" dt="2022-05-10T15:24:58.229" v="5157" actId="1076"/>
          <ac:spMkLst>
            <pc:docMk/>
            <pc:sldMk cId="2314964534" sldId="283"/>
            <ac:spMk id="16" creationId="{FDBE0EB8-44EB-4F6D-9099-86C35879D455}"/>
          </ac:spMkLst>
        </pc:spChg>
        <pc:spChg chg="add mod">
          <ac:chgData name="" userId="cffc1d3e1327edef" providerId="LiveId" clId="{E5B38B2F-C82D-4C7C-A789-74D23388A81A}" dt="2022-05-10T15:38:05.487" v="5776" actId="20577"/>
          <ac:spMkLst>
            <pc:docMk/>
            <pc:sldMk cId="2314964534" sldId="283"/>
            <ac:spMk id="17" creationId="{E2586EE8-8F5B-4DA2-B9CA-F3EDCA98572A}"/>
          </ac:spMkLst>
        </pc:spChg>
        <pc:spChg chg="add mod">
          <ac:chgData name="" userId="cffc1d3e1327edef" providerId="LiveId" clId="{E5B38B2F-C82D-4C7C-A789-74D23388A81A}" dt="2022-05-10T15:26:21.228" v="5214" actId="1076"/>
          <ac:spMkLst>
            <pc:docMk/>
            <pc:sldMk cId="2314964534" sldId="283"/>
            <ac:spMk id="18" creationId="{08507190-0A57-461A-B7C5-25A2B2A9E745}"/>
          </ac:spMkLst>
        </pc:spChg>
        <pc:spChg chg="add mod">
          <ac:chgData name="" userId="cffc1d3e1327edef" providerId="LiveId" clId="{E5B38B2F-C82D-4C7C-A789-74D23388A81A}" dt="2022-05-10T15:26:21.228" v="5214" actId="1076"/>
          <ac:spMkLst>
            <pc:docMk/>
            <pc:sldMk cId="2314964534" sldId="283"/>
            <ac:spMk id="21" creationId="{7F295220-F6B8-4D83-9F6A-D6209A4D1515}"/>
          </ac:spMkLst>
        </pc:spChg>
        <pc:spChg chg="add mod">
          <ac:chgData name="" userId="cffc1d3e1327edef" providerId="LiveId" clId="{E5B38B2F-C82D-4C7C-A789-74D23388A81A}" dt="2022-05-10T15:41:57.435" v="5916" actId="1076"/>
          <ac:spMkLst>
            <pc:docMk/>
            <pc:sldMk cId="2314964534" sldId="283"/>
            <ac:spMk id="25" creationId="{BFA86146-E160-4AA8-87FA-61B2C61509E7}"/>
          </ac:spMkLst>
        </pc:spChg>
        <pc:picChg chg="add mod">
          <ac:chgData name="" userId="cffc1d3e1327edef" providerId="LiveId" clId="{E5B38B2F-C82D-4C7C-A789-74D23388A81A}" dt="2022-05-10T15:23:28.436" v="5021" actId="1076"/>
          <ac:picMkLst>
            <pc:docMk/>
            <pc:sldMk cId="2314964534" sldId="283"/>
            <ac:picMk id="2" creationId="{13955436-9A8D-40DA-8FB4-C7E1CD0E0A38}"/>
          </ac:picMkLst>
        </pc:picChg>
        <pc:picChg chg="del">
          <ac:chgData name="" userId="cffc1d3e1327edef" providerId="LiveId" clId="{E5B38B2F-C82D-4C7C-A789-74D23388A81A}" dt="2022-05-10T15:23:23.184" v="5016" actId="478"/>
          <ac:picMkLst>
            <pc:docMk/>
            <pc:sldMk cId="2314964534" sldId="283"/>
            <ac:picMk id="14" creationId="{E719A731-CA6B-4588-B24B-1E8606056B37}"/>
          </ac:picMkLst>
        </pc:picChg>
        <pc:cxnChg chg="add mod">
          <ac:chgData name="" userId="cffc1d3e1327edef" providerId="LiveId" clId="{E5B38B2F-C82D-4C7C-A789-74D23388A81A}" dt="2022-05-10T15:26:25.526" v="5216" actId="1076"/>
          <ac:cxnSpMkLst>
            <pc:docMk/>
            <pc:sldMk cId="2314964534" sldId="283"/>
            <ac:cxnSpMk id="11" creationId="{3DD57943-B5AD-467E-99BD-497E7A12ED7B}"/>
          </ac:cxnSpMkLst>
        </pc:cxnChg>
        <pc:cxnChg chg="add mod">
          <ac:chgData name="" userId="cffc1d3e1327edef" providerId="LiveId" clId="{E5B38B2F-C82D-4C7C-A789-74D23388A81A}" dt="2022-05-10T15:26:27.736" v="5217" actId="14100"/>
          <ac:cxnSpMkLst>
            <pc:docMk/>
            <pc:sldMk cId="2314964534" sldId="283"/>
            <ac:cxnSpMk id="20" creationId="{0435C5D2-DA85-4A47-89E3-7AF276D62B87}"/>
          </ac:cxnSpMkLst>
        </pc:cxnChg>
      </pc:sldChg>
      <pc:sldChg chg="addSp delSp modSp add">
        <pc:chgData name="" userId="cffc1d3e1327edef" providerId="LiveId" clId="{E5B38B2F-C82D-4C7C-A789-74D23388A81A}" dt="2022-05-10T15:38:12.516" v="5786" actId="20577"/>
        <pc:sldMkLst>
          <pc:docMk/>
          <pc:sldMk cId="1831295400" sldId="284"/>
        </pc:sldMkLst>
        <pc:spChg chg="add mod">
          <ac:chgData name="" userId="cffc1d3e1327edef" providerId="LiveId" clId="{E5B38B2F-C82D-4C7C-A789-74D23388A81A}" dt="2022-05-10T15:27:04.023" v="5235" actId="1076"/>
          <ac:spMkLst>
            <pc:docMk/>
            <pc:sldMk cId="1831295400" sldId="284"/>
            <ac:spMk id="3" creationId="{111945DB-1F02-4AA5-8393-2068F4FD20BB}"/>
          </ac:spMkLst>
        </pc:spChg>
        <pc:spChg chg="add mod">
          <ac:chgData name="" userId="cffc1d3e1327edef" providerId="LiveId" clId="{E5B38B2F-C82D-4C7C-A789-74D23388A81A}" dt="2022-05-10T15:28:37.309" v="5565" actId="1076"/>
          <ac:spMkLst>
            <pc:docMk/>
            <pc:sldMk cId="1831295400" sldId="284"/>
            <ac:spMk id="4" creationId="{7F1547AE-44AB-44E0-8E19-D643BE573380}"/>
          </ac:spMkLst>
        </pc:spChg>
        <pc:spChg chg="del">
          <ac:chgData name="" userId="cffc1d3e1327edef" providerId="LiveId" clId="{E5B38B2F-C82D-4C7C-A789-74D23388A81A}" dt="2022-05-10T15:26:38.810" v="5225" actId="478"/>
          <ac:spMkLst>
            <pc:docMk/>
            <pc:sldMk cId="1831295400" sldId="284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5:27:09.071" v="5239" actId="1076"/>
          <ac:spMkLst>
            <pc:docMk/>
            <pc:sldMk cId="1831295400" sldId="284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5:27:11.075" v="5241" actId="1076"/>
          <ac:spMkLst>
            <pc:docMk/>
            <pc:sldMk cId="1831295400" sldId="284"/>
            <ac:spMk id="10" creationId="{9F40181C-3E0D-4156-AADA-C862ADFC077F}"/>
          </ac:spMkLst>
        </pc:spChg>
        <pc:spChg chg="add del mod">
          <ac:chgData name="" userId="cffc1d3e1327edef" providerId="LiveId" clId="{E5B38B2F-C82D-4C7C-A789-74D23388A81A}" dt="2022-05-10T15:38:12.516" v="5786" actId="20577"/>
          <ac:spMkLst>
            <pc:docMk/>
            <pc:sldMk cId="1831295400" sldId="284"/>
            <ac:spMk id="19" creationId="{C48F589A-F9E4-4B1C-8E9B-B12979785E16}"/>
          </ac:spMkLst>
        </pc:spChg>
        <pc:spChg chg="add mod">
          <ac:chgData name="" userId="cffc1d3e1327edef" providerId="LiveId" clId="{E5B38B2F-C82D-4C7C-A789-74D23388A81A}" dt="2022-05-10T15:27:10.792" v="5240" actId="1076"/>
          <ac:spMkLst>
            <pc:docMk/>
            <pc:sldMk cId="1831295400" sldId="284"/>
            <ac:spMk id="24" creationId="{8D43DB80-9D87-4E92-956C-981D9063105F}"/>
          </ac:spMkLst>
        </pc:spChg>
        <pc:picChg chg="mod">
          <ac:chgData name="" userId="cffc1d3e1327edef" providerId="LiveId" clId="{E5B38B2F-C82D-4C7C-A789-74D23388A81A}" dt="2022-05-10T15:26:43.053" v="5230" actId="1076"/>
          <ac:picMkLst>
            <pc:docMk/>
            <pc:sldMk cId="1831295400" sldId="284"/>
            <ac:picMk id="2" creationId="{459B6429-556B-472F-8EB4-BD0F0D3C09C0}"/>
          </ac:picMkLst>
        </pc:picChg>
        <pc:picChg chg="del">
          <ac:chgData name="" userId="cffc1d3e1327edef" providerId="LiveId" clId="{E5B38B2F-C82D-4C7C-A789-74D23388A81A}" dt="2022-05-10T15:26:38.007" v="5224" actId="478"/>
          <ac:picMkLst>
            <pc:docMk/>
            <pc:sldMk cId="1831295400" sldId="284"/>
            <ac:picMk id="14" creationId="{E719A731-CA6B-4588-B24B-1E8606056B37}"/>
          </ac:picMkLst>
        </pc:picChg>
        <pc:cxnChg chg="add del mod">
          <ac:chgData name="" userId="cffc1d3e1327edef" providerId="LiveId" clId="{E5B38B2F-C82D-4C7C-A789-74D23388A81A}" dt="2022-05-10T15:26:49.893" v="5232" actId="478"/>
          <ac:cxnSpMkLst>
            <pc:docMk/>
            <pc:sldMk cId="1831295400" sldId="284"/>
            <ac:cxnSpMk id="21" creationId="{8AAFE0AF-F9AE-464D-B238-A0A4E987CC32}"/>
          </ac:cxnSpMkLst>
        </pc:cxnChg>
      </pc:sldChg>
      <pc:sldChg chg="addSp delSp modSp add">
        <pc:chgData name="" userId="cffc1d3e1327edef" providerId="LiveId" clId="{E5B38B2F-C82D-4C7C-A789-74D23388A81A}" dt="2022-05-10T15:33:49.961" v="5722"/>
        <pc:sldMkLst>
          <pc:docMk/>
          <pc:sldMk cId="2528370922" sldId="285"/>
        </pc:sldMkLst>
        <pc:spChg chg="mod">
          <ac:chgData name="" userId="cffc1d3e1327edef" providerId="LiveId" clId="{E5B38B2F-C82D-4C7C-A789-74D23388A81A}" dt="2022-05-10T15:31:39.876" v="5585"/>
          <ac:spMkLst>
            <pc:docMk/>
            <pc:sldMk cId="2528370922" sldId="285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5:32:37.497" v="5651" actId="1076"/>
          <ac:spMkLst>
            <pc:docMk/>
            <pc:sldMk cId="2528370922" sldId="285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5:32:37.497" v="5651" actId="1076"/>
          <ac:spMkLst>
            <pc:docMk/>
            <pc:sldMk cId="2528370922" sldId="285"/>
            <ac:spMk id="8" creationId="{3162BDA6-23AC-43C3-9389-4A65B32345DE}"/>
          </ac:spMkLst>
        </pc:spChg>
        <pc:spChg chg="del">
          <ac:chgData name="" userId="cffc1d3e1327edef" providerId="LiveId" clId="{E5B38B2F-C82D-4C7C-A789-74D23388A81A}" dt="2022-05-10T15:32:28.859" v="5646" actId="478"/>
          <ac:spMkLst>
            <pc:docMk/>
            <pc:sldMk cId="2528370922" sldId="285"/>
            <ac:spMk id="10" creationId="{9F40181C-3E0D-4156-AADA-C862ADFC077F}"/>
          </ac:spMkLst>
        </pc:spChg>
        <pc:spChg chg="add mod">
          <ac:chgData name="" userId="cffc1d3e1327edef" providerId="LiveId" clId="{E5B38B2F-C82D-4C7C-A789-74D23388A81A}" dt="2022-05-10T15:32:55.480" v="5677"/>
          <ac:spMkLst>
            <pc:docMk/>
            <pc:sldMk cId="2528370922" sldId="285"/>
            <ac:spMk id="11" creationId="{7483D73D-F010-4A7A-A524-B7255F31ECFF}"/>
          </ac:spMkLst>
        </pc:spChg>
        <pc:spChg chg="add mod">
          <ac:chgData name="" userId="cffc1d3e1327edef" providerId="LiveId" clId="{E5B38B2F-C82D-4C7C-A789-74D23388A81A}" dt="2022-05-10T15:33:49.961" v="5722"/>
          <ac:spMkLst>
            <pc:docMk/>
            <pc:sldMk cId="2528370922" sldId="285"/>
            <ac:spMk id="13" creationId="{FBE82B52-D9D4-48C5-BE1F-27468A34EC4D}"/>
          </ac:spMkLst>
        </pc:spChg>
        <pc:spChg chg="add del mod">
          <ac:chgData name="" userId="cffc1d3e1327edef" providerId="LiveId" clId="{E5B38B2F-C82D-4C7C-A789-74D23388A81A}" dt="2022-05-10T15:32:34.857" v="5650" actId="478"/>
          <ac:spMkLst>
            <pc:docMk/>
            <pc:sldMk cId="2528370922" sldId="285"/>
            <ac:spMk id="16" creationId="{FDBE0EB8-44EB-4F6D-9099-86C35879D455}"/>
          </ac:spMkLst>
        </pc:spChg>
        <pc:spChg chg="add mod">
          <ac:chgData name="" userId="cffc1d3e1327edef" providerId="LiveId" clId="{E5B38B2F-C82D-4C7C-A789-74D23388A81A}" dt="2022-05-10T15:32:42.648" v="5652" actId="571"/>
          <ac:spMkLst>
            <pc:docMk/>
            <pc:sldMk cId="2528370922" sldId="285"/>
            <ac:spMk id="17" creationId="{783AACE7-FB54-4FD5-93FF-48ECD03929F6}"/>
          </ac:spMkLst>
        </pc:spChg>
        <pc:picChg chg="add mod">
          <ac:chgData name="" userId="cffc1d3e1327edef" providerId="LiveId" clId="{E5B38B2F-C82D-4C7C-A789-74D23388A81A}" dt="2022-05-10T15:31:58.331" v="5590" actId="1076"/>
          <ac:picMkLst>
            <pc:docMk/>
            <pc:sldMk cId="2528370922" sldId="285"/>
            <ac:picMk id="2" creationId="{46BEBF7B-8C0D-4412-BDD2-D10D181CFCC6}"/>
          </ac:picMkLst>
        </pc:picChg>
        <pc:picChg chg="add mod">
          <ac:chgData name="" userId="cffc1d3e1327edef" providerId="LiveId" clId="{E5B38B2F-C82D-4C7C-A789-74D23388A81A}" dt="2022-05-10T15:33:18.126" v="5682" actId="1076"/>
          <ac:picMkLst>
            <pc:docMk/>
            <pc:sldMk cId="2528370922" sldId="285"/>
            <ac:picMk id="3" creationId="{9A7474B0-F339-441B-9BF7-3B16A1E5991A}"/>
          </ac:picMkLst>
        </pc:picChg>
        <pc:picChg chg="del">
          <ac:chgData name="" userId="cffc1d3e1327edef" providerId="LiveId" clId="{E5B38B2F-C82D-4C7C-A789-74D23388A81A}" dt="2022-05-10T15:31:53.257" v="5587" actId="478"/>
          <ac:picMkLst>
            <pc:docMk/>
            <pc:sldMk cId="2528370922" sldId="285"/>
            <ac:picMk id="14" creationId="{E719A731-CA6B-4588-B24B-1E8606056B37}"/>
          </ac:picMkLst>
        </pc:picChg>
        <pc:picChg chg="add del mod">
          <ac:chgData name="" userId="cffc1d3e1327edef" providerId="LiveId" clId="{E5B38B2F-C82D-4C7C-A789-74D23388A81A}" dt="2022-05-10T15:33:13.932" v="5678" actId="478"/>
          <ac:picMkLst>
            <pc:docMk/>
            <pc:sldMk cId="2528370922" sldId="285"/>
            <ac:picMk id="18" creationId="{A404DDEA-B2DB-4CC4-9A5C-5E46171F0116}"/>
          </ac:picMkLst>
        </pc:picChg>
      </pc:sldChg>
      <pc:sldChg chg="add del">
        <pc:chgData name="" userId="cffc1d3e1327edef" providerId="LiveId" clId="{E5B38B2F-C82D-4C7C-A789-74D23388A81A}" dt="2022-05-10T15:30:59.843" v="5567" actId="2696"/>
        <pc:sldMkLst>
          <pc:docMk/>
          <pc:sldMk cId="3006621898" sldId="285"/>
        </pc:sldMkLst>
      </pc:sldChg>
      <pc:sldChg chg="addSp delSp modSp add">
        <pc:chgData name="" userId="cffc1d3e1327edef" providerId="LiveId" clId="{E5B38B2F-C82D-4C7C-A789-74D23388A81A}" dt="2022-05-10T15:52:10.572" v="6185" actId="20577"/>
        <pc:sldMkLst>
          <pc:docMk/>
          <pc:sldMk cId="2294638422" sldId="286"/>
        </pc:sldMkLst>
        <pc:spChg chg="mod">
          <ac:chgData name="" userId="cffc1d3e1327edef" providerId="LiveId" clId="{E5B38B2F-C82D-4C7C-A789-74D23388A81A}" dt="2022-05-10T15:42:40.155" v="5924"/>
          <ac:spMkLst>
            <pc:docMk/>
            <pc:sldMk cId="2294638422" sldId="286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5:46:58.437" v="5975" actId="20577"/>
          <ac:spMkLst>
            <pc:docMk/>
            <pc:sldMk cId="2294638422" sldId="286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5:47:06.429" v="5976"/>
          <ac:spMkLst>
            <pc:docMk/>
            <pc:sldMk cId="2294638422" sldId="286"/>
            <ac:spMk id="10" creationId="{9F40181C-3E0D-4156-AADA-C862ADFC077F}"/>
          </ac:spMkLst>
        </pc:spChg>
        <pc:spChg chg="add mod">
          <ac:chgData name="" userId="cffc1d3e1327edef" providerId="LiveId" clId="{E5B38B2F-C82D-4C7C-A789-74D23388A81A}" dt="2022-05-10T15:42:08.144" v="5920" actId="1076"/>
          <ac:spMkLst>
            <pc:docMk/>
            <pc:sldMk cId="2294638422" sldId="286"/>
            <ac:spMk id="11" creationId="{A8D19848-3DE1-47D9-9CD2-26E37EDA575F}"/>
          </ac:spMkLst>
        </pc:spChg>
        <pc:spChg chg="mod">
          <ac:chgData name="" userId="cffc1d3e1327edef" providerId="LiveId" clId="{E5B38B2F-C82D-4C7C-A789-74D23388A81A}" dt="2022-05-10T15:52:10.572" v="6185" actId="20577"/>
          <ac:spMkLst>
            <pc:docMk/>
            <pc:sldMk cId="2294638422" sldId="286"/>
            <ac:spMk id="12" creationId="{CA6F4EB3-9B37-4C3A-94E1-304F1A4B258D}"/>
          </ac:spMkLst>
        </pc:spChg>
        <pc:spChg chg="mod">
          <ac:chgData name="" userId="cffc1d3e1327edef" providerId="LiveId" clId="{E5B38B2F-C82D-4C7C-A789-74D23388A81A}" dt="2022-05-10T15:47:11.376" v="5977"/>
          <ac:spMkLst>
            <pc:docMk/>
            <pc:sldMk cId="2294638422" sldId="286"/>
            <ac:spMk id="16" creationId="{FDBE0EB8-44EB-4F6D-9099-86C35879D455}"/>
          </ac:spMkLst>
        </pc:spChg>
        <pc:picChg chg="add del mod">
          <ac:chgData name="" userId="cffc1d3e1327edef" providerId="LiveId" clId="{E5B38B2F-C82D-4C7C-A789-74D23388A81A}" dt="2022-05-10T15:46:48.351" v="5959" actId="478"/>
          <ac:picMkLst>
            <pc:docMk/>
            <pc:sldMk cId="2294638422" sldId="286"/>
            <ac:picMk id="2" creationId="{1C50634E-C7E9-4341-9CDA-CCA48831BCA8}"/>
          </ac:picMkLst>
        </pc:picChg>
        <pc:picChg chg="add mod">
          <ac:chgData name="" userId="cffc1d3e1327edef" providerId="LiveId" clId="{E5B38B2F-C82D-4C7C-A789-74D23388A81A}" dt="2022-05-10T15:46:49.826" v="5960" actId="1076"/>
          <ac:picMkLst>
            <pc:docMk/>
            <pc:sldMk cId="2294638422" sldId="286"/>
            <ac:picMk id="3" creationId="{1297A544-0057-4BF2-B2E8-9305EFA89E80}"/>
          </ac:picMkLst>
        </pc:picChg>
        <pc:picChg chg="del">
          <ac:chgData name="" userId="cffc1d3e1327edef" providerId="LiveId" clId="{E5B38B2F-C82D-4C7C-A789-74D23388A81A}" dt="2022-05-10T15:42:35.438" v="5921" actId="478"/>
          <ac:picMkLst>
            <pc:docMk/>
            <pc:sldMk cId="2294638422" sldId="286"/>
            <ac:picMk id="14" creationId="{E719A731-CA6B-4588-B24B-1E8606056B37}"/>
          </ac:picMkLst>
        </pc:picChg>
      </pc:sldChg>
      <pc:sldChg chg="add del">
        <pc:chgData name="" userId="cffc1d3e1327edef" providerId="LiveId" clId="{E5B38B2F-C82D-4C7C-A789-74D23388A81A}" dt="2022-05-10T15:45:20.485" v="5930"/>
        <pc:sldMkLst>
          <pc:docMk/>
          <pc:sldMk cId="2361680741" sldId="287"/>
        </pc:sldMkLst>
      </pc:sldChg>
      <pc:sldChg chg="addSp delSp modSp add">
        <pc:chgData name="" userId="cffc1d3e1327edef" providerId="LiveId" clId="{E5B38B2F-C82D-4C7C-A789-74D23388A81A}" dt="2022-05-10T15:52:07.069" v="6183" actId="20577"/>
        <pc:sldMkLst>
          <pc:docMk/>
          <pc:sldMk cId="2707745377" sldId="287"/>
        </pc:sldMkLst>
        <pc:spChg chg="del">
          <ac:chgData name="" userId="cffc1d3e1327edef" providerId="LiveId" clId="{E5B38B2F-C82D-4C7C-A789-74D23388A81A}" dt="2022-05-10T15:47:47.085" v="5981" actId="478"/>
          <ac:spMkLst>
            <pc:docMk/>
            <pc:sldMk cId="2707745377" sldId="287"/>
            <ac:spMk id="5" creationId="{C3CCA17F-6B00-4816-BEEC-D06BD3A3C6EC}"/>
          </ac:spMkLst>
        </pc:spChg>
        <pc:spChg chg="add del mod">
          <ac:chgData name="" userId="cffc1d3e1327edef" providerId="LiveId" clId="{E5B38B2F-C82D-4C7C-A789-74D23388A81A}" dt="2022-05-10T15:49:11.164" v="6004" actId="11529"/>
          <ac:spMkLst>
            <pc:docMk/>
            <pc:sldMk cId="2707745377" sldId="287"/>
            <ac:spMk id="6" creationId="{172B0AD3-78AC-43BF-881E-E44F4A231218}"/>
          </ac:spMkLst>
        </pc:spChg>
        <pc:spChg chg="mod">
          <ac:chgData name="" userId="cffc1d3e1327edef" providerId="LiveId" clId="{E5B38B2F-C82D-4C7C-A789-74D23388A81A}" dt="2022-05-10T15:49:45.103" v="6046" actId="1076"/>
          <ac:spMkLst>
            <pc:docMk/>
            <pc:sldMk cId="2707745377" sldId="287"/>
            <ac:spMk id="7" creationId="{C756682B-E40B-4825-AABE-4408082775C0}"/>
          </ac:spMkLst>
        </pc:spChg>
        <pc:spChg chg="add del mod">
          <ac:chgData name="" userId="cffc1d3e1327edef" providerId="LiveId" clId="{E5B38B2F-C82D-4C7C-A789-74D23388A81A}" dt="2022-05-10T15:49:46.448" v="6048"/>
          <ac:spMkLst>
            <pc:docMk/>
            <pc:sldMk cId="2707745377" sldId="287"/>
            <ac:spMk id="9" creationId="{1D0807C6-0358-425C-97E2-C1A198BF0CA9}"/>
          </ac:spMkLst>
        </pc:spChg>
        <pc:spChg chg="del">
          <ac:chgData name="" userId="cffc1d3e1327edef" providerId="LiveId" clId="{E5B38B2F-C82D-4C7C-A789-74D23388A81A}" dt="2022-05-10T15:48:41.253" v="6001" actId="478"/>
          <ac:spMkLst>
            <pc:docMk/>
            <pc:sldMk cId="2707745377" sldId="287"/>
            <ac:spMk id="10" creationId="{9F40181C-3E0D-4156-AADA-C862ADFC077F}"/>
          </ac:spMkLst>
        </pc:spChg>
        <pc:spChg chg="del mod">
          <ac:chgData name="" userId="cffc1d3e1327edef" providerId="LiveId" clId="{E5B38B2F-C82D-4C7C-A789-74D23388A81A}" dt="2022-05-10T15:47:49.595" v="5984" actId="478"/>
          <ac:spMkLst>
            <pc:docMk/>
            <pc:sldMk cId="2707745377" sldId="287"/>
            <ac:spMk id="11" creationId="{A8D19848-3DE1-47D9-9CD2-26E37EDA575F}"/>
          </ac:spMkLst>
        </pc:spChg>
        <pc:spChg chg="mod">
          <ac:chgData name="" userId="cffc1d3e1327edef" providerId="LiveId" clId="{E5B38B2F-C82D-4C7C-A789-74D23388A81A}" dt="2022-05-10T15:52:07.069" v="6183" actId="20577"/>
          <ac:spMkLst>
            <pc:docMk/>
            <pc:sldMk cId="2707745377" sldId="287"/>
            <ac:spMk id="12" creationId="{CA6F4EB3-9B37-4C3A-94E1-304F1A4B258D}"/>
          </ac:spMkLst>
        </pc:spChg>
        <pc:spChg chg="add mod">
          <ac:chgData name="" userId="cffc1d3e1327edef" providerId="LiveId" clId="{E5B38B2F-C82D-4C7C-A789-74D23388A81A}" dt="2022-05-10T15:51:27.139" v="6175" actId="1076"/>
          <ac:spMkLst>
            <pc:docMk/>
            <pc:sldMk cId="2707745377" sldId="287"/>
            <ac:spMk id="13" creationId="{B0273E6C-F6BD-47C9-B5C7-62479DC226A4}"/>
          </ac:spMkLst>
        </pc:spChg>
        <pc:spChg chg="add mod">
          <ac:chgData name="" userId="cffc1d3e1327edef" providerId="LiveId" clId="{E5B38B2F-C82D-4C7C-A789-74D23388A81A}" dt="2022-05-10T15:51:31.495" v="6177" actId="1076"/>
          <ac:spMkLst>
            <pc:docMk/>
            <pc:sldMk cId="2707745377" sldId="287"/>
            <ac:spMk id="17" creationId="{7F036D41-BFC2-4883-9DB5-97063C7910AE}"/>
          </ac:spMkLst>
        </pc:spChg>
        <pc:spChg chg="add mod">
          <ac:chgData name="" userId="cffc1d3e1327edef" providerId="LiveId" clId="{E5B38B2F-C82D-4C7C-A789-74D23388A81A}" dt="2022-05-10T15:51:30.141" v="6176" actId="1076"/>
          <ac:spMkLst>
            <pc:docMk/>
            <pc:sldMk cId="2707745377" sldId="287"/>
            <ac:spMk id="18" creationId="{B93FBB4E-5E58-42F3-A918-9EA877BD3F2D}"/>
          </ac:spMkLst>
        </pc:spChg>
        <pc:picChg chg="add mod">
          <ac:chgData name="" userId="cffc1d3e1327edef" providerId="LiveId" clId="{E5B38B2F-C82D-4C7C-A789-74D23388A81A}" dt="2022-05-10T15:47:51.671" v="5986" actId="1076"/>
          <ac:picMkLst>
            <pc:docMk/>
            <pc:sldMk cId="2707745377" sldId="287"/>
            <ac:picMk id="2" creationId="{7ACEBDA9-6315-42CA-9B3D-3E5F42FC4D76}"/>
          </ac:picMkLst>
        </pc:picChg>
        <pc:picChg chg="del">
          <ac:chgData name="" userId="cffc1d3e1327edef" providerId="LiveId" clId="{E5B38B2F-C82D-4C7C-A789-74D23388A81A}" dt="2022-05-10T15:47:47.459" v="5982" actId="478"/>
          <ac:picMkLst>
            <pc:docMk/>
            <pc:sldMk cId="2707745377" sldId="287"/>
            <ac:picMk id="3" creationId="{1297A544-0057-4BF2-B2E8-9305EFA89E80}"/>
          </ac:picMkLst>
        </pc:picChg>
        <pc:picChg chg="add mod">
          <ac:chgData name="" userId="cffc1d3e1327edef" providerId="LiveId" clId="{E5B38B2F-C82D-4C7C-A789-74D23388A81A}" dt="2022-05-10T15:48:42.062" v="6002" actId="1076"/>
          <ac:picMkLst>
            <pc:docMk/>
            <pc:sldMk cId="2707745377" sldId="287"/>
            <ac:picMk id="4" creationId="{70FB8D37-1238-4DB1-8CF4-B1C205BB872E}"/>
          </ac:picMkLst>
        </pc:picChg>
      </pc:sldChg>
      <pc:sldChg chg="addSp delSp modSp add">
        <pc:chgData name="" userId="cffc1d3e1327edef" providerId="LiveId" clId="{E5B38B2F-C82D-4C7C-A789-74D23388A81A}" dt="2022-05-10T15:59:53.923" v="6398" actId="20577"/>
        <pc:sldMkLst>
          <pc:docMk/>
          <pc:sldMk cId="2712478036" sldId="288"/>
        </pc:sldMkLst>
        <pc:spChg chg="mod">
          <ac:chgData name="" userId="cffc1d3e1327edef" providerId="LiveId" clId="{E5B38B2F-C82D-4C7C-A789-74D23388A81A}" dt="2022-05-10T15:56:58.640" v="6245" actId="20577"/>
          <ac:spMkLst>
            <pc:docMk/>
            <pc:sldMk cId="2712478036" sldId="288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5:57:42.827" v="6363" actId="20577"/>
          <ac:spMkLst>
            <pc:docMk/>
            <pc:sldMk cId="2712478036" sldId="288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5:59:26.359" v="6395"/>
          <ac:spMkLst>
            <pc:docMk/>
            <pc:sldMk cId="2712478036" sldId="288"/>
            <ac:spMk id="10" creationId="{9F40181C-3E0D-4156-AADA-C862ADFC077F}"/>
          </ac:spMkLst>
        </pc:spChg>
        <pc:spChg chg="del">
          <ac:chgData name="" userId="cffc1d3e1327edef" providerId="LiveId" clId="{E5B38B2F-C82D-4C7C-A789-74D23388A81A}" dt="2022-05-10T15:58:12.469" v="6369" actId="478"/>
          <ac:spMkLst>
            <pc:docMk/>
            <pc:sldMk cId="2712478036" sldId="288"/>
            <ac:spMk id="11" creationId="{A8D19848-3DE1-47D9-9CD2-26E37EDA575F}"/>
          </ac:spMkLst>
        </pc:spChg>
        <pc:spChg chg="mod">
          <ac:chgData name="" userId="cffc1d3e1327edef" providerId="LiveId" clId="{E5B38B2F-C82D-4C7C-A789-74D23388A81A}" dt="2022-05-10T15:56:12.491" v="6233" actId="1076"/>
          <ac:spMkLst>
            <pc:docMk/>
            <pc:sldMk cId="2712478036" sldId="288"/>
            <ac:spMk id="12" creationId="{CA6F4EB3-9B37-4C3A-94E1-304F1A4B258D}"/>
          </ac:spMkLst>
        </pc:spChg>
        <pc:spChg chg="mod">
          <ac:chgData name="" userId="cffc1d3e1327edef" providerId="LiveId" clId="{E5B38B2F-C82D-4C7C-A789-74D23388A81A}" dt="2022-05-10T15:59:53.923" v="6398" actId="20577"/>
          <ac:spMkLst>
            <pc:docMk/>
            <pc:sldMk cId="2712478036" sldId="288"/>
            <ac:spMk id="16" creationId="{FDBE0EB8-44EB-4F6D-9099-86C35879D455}"/>
          </ac:spMkLst>
        </pc:spChg>
        <pc:picChg chg="add mod">
          <ac:chgData name="" userId="cffc1d3e1327edef" providerId="LiveId" clId="{E5B38B2F-C82D-4C7C-A789-74D23388A81A}" dt="2022-05-10T15:57:01.230" v="6246" actId="1076"/>
          <ac:picMkLst>
            <pc:docMk/>
            <pc:sldMk cId="2712478036" sldId="288"/>
            <ac:picMk id="2" creationId="{36491D6F-E91B-42D0-9C86-512B8DFD947F}"/>
          </ac:picMkLst>
        </pc:picChg>
        <pc:picChg chg="del">
          <ac:chgData name="" userId="cffc1d3e1327edef" providerId="LiveId" clId="{E5B38B2F-C82D-4C7C-A789-74D23388A81A}" dt="2022-05-10T15:56:51.168" v="6241" actId="478"/>
          <ac:picMkLst>
            <pc:docMk/>
            <pc:sldMk cId="2712478036" sldId="288"/>
            <ac:picMk id="3" creationId="{1297A544-0057-4BF2-B2E8-9305EFA89E80}"/>
          </ac:picMkLst>
        </pc:picChg>
      </pc:sldChg>
      <pc:sldChg chg="addSp delSp modSp add">
        <pc:chgData name="" userId="cffc1d3e1327edef" providerId="LiveId" clId="{E5B38B2F-C82D-4C7C-A789-74D23388A81A}" dt="2022-05-10T16:03:34.050" v="6637" actId="20577"/>
        <pc:sldMkLst>
          <pc:docMk/>
          <pc:sldMk cId="2792956011" sldId="289"/>
        </pc:sldMkLst>
        <pc:spChg chg="mod">
          <ac:chgData name="" userId="cffc1d3e1327edef" providerId="LiveId" clId="{E5B38B2F-C82D-4C7C-A789-74D23388A81A}" dt="2022-05-10T16:01:40.791" v="6427"/>
          <ac:spMkLst>
            <pc:docMk/>
            <pc:sldMk cId="2792956011" sldId="289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6:02:45.106" v="6516" actId="20577"/>
          <ac:spMkLst>
            <pc:docMk/>
            <pc:sldMk cId="2792956011" sldId="289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6:03:14.250" v="6587"/>
          <ac:spMkLst>
            <pc:docMk/>
            <pc:sldMk cId="2792956011" sldId="289"/>
            <ac:spMk id="10" creationId="{9F40181C-3E0D-4156-AADA-C862ADFC077F}"/>
          </ac:spMkLst>
        </pc:spChg>
        <pc:spChg chg="mod">
          <ac:chgData name="" userId="cffc1d3e1327edef" providerId="LiveId" clId="{E5B38B2F-C82D-4C7C-A789-74D23388A81A}" dt="2022-05-10T16:00:18.879" v="6425" actId="20577"/>
          <ac:spMkLst>
            <pc:docMk/>
            <pc:sldMk cId="2792956011" sldId="289"/>
            <ac:spMk id="12" creationId="{CA6F4EB3-9B37-4C3A-94E1-304F1A4B258D}"/>
          </ac:spMkLst>
        </pc:spChg>
        <pc:spChg chg="mod">
          <ac:chgData name="" userId="cffc1d3e1327edef" providerId="LiveId" clId="{E5B38B2F-C82D-4C7C-A789-74D23388A81A}" dt="2022-05-10T16:03:34.050" v="6637" actId="20577"/>
          <ac:spMkLst>
            <pc:docMk/>
            <pc:sldMk cId="2792956011" sldId="289"/>
            <ac:spMk id="16" creationId="{FDBE0EB8-44EB-4F6D-9099-86C35879D455}"/>
          </ac:spMkLst>
        </pc:spChg>
        <pc:picChg chg="del">
          <ac:chgData name="" userId="cffc1d3e1327edef" providerId="LiveId" clId="{E5B38B2F-C82D-4C7C-A789-74D23388A81A}" dt="2022-05-10T16:00:22.111" v="6426" actId="478"/>
          <ac:picMkLst>
            <pc:docMk/>
            <pc:sldMk cId="2792956011" sldId="289"/>
            <ac:picMk id="2" creationId="{36491D6F-E91B-42D0-9C86-512B8DFD947F}"/>
          </ac:picMkLst>
        </pc:picChg>
        <pc:picChg chg="add mod">
          <ac:chgData name="" userId="cffc1d3e1327edef" providerId="LiveId" clId="{E5B38B2F-C82D-4C7C-A789-74D23388A81A}" dt="2022-05-10T16:01:53.952" v="6429" actId="1076"/>
          <ac:picMkLst>
            <pc:docMk/>
            <pc:sldMk cId="2792956011" sldId="289"/>
            <ac:picMk id="3" creationId="{B1D8B0D1-0CA1-4906-8537-C94419951E54}"/>
          </ac:picMkLst>
        </pc:picChg>
        <pc:picChg chg="add mod">
          <ac:chgData name="" userId="cffc1d3e1327edef" providerId="LiveId" clId="{E5B38B2F-C82D-4C7C-A789-74D23388A81A}" dt="2022-05-10T16:02:10.681" v="6432" actId="1076"/>
          <ac:picMkLst>
            <pc:docMk/>
            <pc:sldMk cId="2792956011" sldId="289"/>
            <ac:picMk id="4" creationId="{9B8DB789-D061-4379-9AE7-0A10A8753547}"/>
          </ac:picMkLst>
        </pc:picChg>
      </pc:sldChg>
      <pc:sldChg chg="addSp delSp modSp add">
        <pc:chgData name="" userId="cffc1d3e1327edef" providerId="LiveId" clId="{E5B38B2F-C82D-4C7C-A789-74D23388A81A}" dt="2022-05-10T16:06:05.859" v="6777"/>
        <pc:sldMkLst>
          <pc:docMk/>
          <pc:sldMk cId="895341546" sldId="290"/>
        </pc:sldMkLst>
        <pc:spChg chg="mod">
          <ac:chgData name="" userId="cffc1d3e1327edef" providerId="LiveId" clId="{E5B38B2F-C82D-4C7C-A789-74D23388A81A}" dt="2022-05-10T16:03:59.960" v="6639"/>
          <ac:spMkLst>
            <pc:docMk/>
            <pc:sldMk cId="895341546" sldId="290"/>
            <ac:spMk id="5" creationId="{C3CCA17F-6B00-4816-BEEC-D06BD3A3C6EC}"/>
          </ac:spMkLst>
        </pc:spChg>
        <pc:spChg chg="mod">
          <ac:chgData name="" userId="cffc1d3e1327edef" providerId="LiveId" clId="{E5B38B2F-C82D-4C7C-A789-74D23388A81A}" dt="2022-05-10T16:05:07.349" v="6759" actId="20577"/>
          <ac:spMkLst>
            <pc:docMk/>
            <pc:sldMk cId="895341546" sldId="290"/>
            <ac:spMk id="7" creationId="{C756682B-E40B-4825-AABE-4408082775C0}"/>
          </ac:spMkLst>
        </pc:spChg>
        <pc:spChg chg="mod">
          <ac:chgData name="" userId="cffc1d3e1327edef" providerId="LiveId" clId="{E5B38B2F-C82D-4C7C-A789-74D23388A81A}" dt="2022-05-10T16:06:05.859" v="6777"/>
          <ac:spMkLst>
            <pc:docMk/>
            <pc:sldMk cId="895341546" sldId="290"/>
            <ac:spMk id="10" creationId="{9F40181C-3E0D-4156-AADA-C862ADFC077F}"/>
          </ac:spMkLst>
        </pc:spChg>
        <pc:spChg chg="mod">
          <ac:chgData name="" userId="cffc1d3e1327edef" providerId="LiveId" clId="{E5B38B2F-C82D-4C7C-A789-74D23388A81A}" dt="2022-05-10T16:05:58.369" v="6776"/>
          <ac:spMkLst>
            <pc:docMk/>
            <pc:sldMk cId="895341546" sldId="290"/>
            <ac:spMk id="16" creationId="{FDBE0EB8-44EB-4F6D-9099-86C35879D455}"/>
          </ac:spMkLst>
        </pc:spChg>
        <pc:picChg chg="add mod">
          <ac:chgData name="" userId="cffc1d3e1327edef" providerId="LiveId" clId="{E5B38B2F-C82D-4C7C-A789-74D23388A81A}" dt="2022-05-10T16:04:29.021" v="6643" actId="1076"/>
          <ac:picMkLst>
            <pc:docMk/>
            <pc:sldMk cId="895341546" sldId="290"/>
            <ac:picMk id="2" creationId="{AE429F68-2B3B-4CAB-B8F9-BCC3F58EA73C}"/>
          </ac:picMkLst>
        </pc:picChg>
        <pc:picChg chg="del">
          <ac:chgData name="" userId="cffc1d3e1327edef" providerId="LiveId" clId="{E5B38B2F-C82D-4C7C-A789-74D23388A81A}" dt="2022-05-10T16:04:26.464" v="6642" actId="478"/>
          <ac:picMkLst>
            <pc:docMk/>
            <pc:sldMk cId="895341546" sldId="290"/>
            <ac:picMk id="3" creationId="{B1D8B0D1-0CA1-4906-8537-C94419951E54}"/>
          </ac:picMkLst>
        </pc:picChg>
        <pc:picChg chg="del">
          <ac:chgData name="" userId="cffc1d3e1327edef" providerId="LiveId" clId="{E5B38B2F-C82D-4C7C-A789-74D23388A81A}" dt="2022-05-10T16:04:26.195" v="6641" actId="478"/>
          <ac:picMkLst>
            <pc:docMk/>
            <pc:sldMk cId="895341546" sldId="290"/>
            <ac:picMk id="4" creationId="{9B8DB789-D061-4379-9AE7-0A10A87535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C454-6ABC-4D76-86D3-55F1C0A86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AF6167-DF96-4A39-A9E1-06583ACE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BADE6-33FF-4A19-893E-43FF10CC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81A1C-7304-4EDC-A21D-782254C9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D7A0D-6D4B-4A2A-8960-8129EC92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E1755-3632-4232-A428-5000023E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C5A80-41CF-4766-8702-0034268EC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862B9-C9C6-4B8B-ADBD-6FDA1DE1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92BE8-BE3E-45E3-BFEF-13A55864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BBB24-57DF-4E97-8ED5-B0F17E84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FBC63-A26A-4FF5-8851-A35CFD04D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936AD-27C7-4185-A3CE-2B4EBBA7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45942-793C-4A7F-A3D6-6AB99159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C7B15-0079-41FC-B9F4-41A2C02A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E5E01-74A3-42E5-941E-BB9AB34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7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5B094-3BD3-4930-BE1D-440930A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43336-723E-4370-A7E5-954526CB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D1C2E-E3D3-4989-B80C-25BE57AA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5D212-B9AC-478B-9AB3-0AB9A76A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871F7-C305-43AD-BAC7-033ABA2D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8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35B7C-6ECD-45E1-A56C-B130EF99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FF937-E054-4CC0-9106-F7AB6DA5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E89E6-A136-461F-9C00-B0B872AE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1FDB7-38A3-4037-9371-BF3C11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7729E-273A-42FA-8C63-FA3401FB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7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392C-F8E6-4CEF-8FBB-9790AB30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0DD8-49F8-48A1-9E1C-329919C46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6AAA7-111A-45AE-9F02-797C489F9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9EEB7-A032-464A-B949-58829E39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A58C9-B7E6-40FC-B3B6-DC349DA6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27D5C-4054-42E2-A0F4-AF0DA6D0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9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732FB-EDF1-44B1-8F15-646448E4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EDA45-58DE-49BB-A464-6E278589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9B624-FD23-4F12-9CE3-A5BC2528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82B93-5758-443B-A99B-34392B1B6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E9B33-D2DD-4624-8DD0-745DAB1E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4D10E3-011D-4760-B368-D7AE10E8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17174E-7DCC-46B4-8549-3E36FD4B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6C40D-8826-461F-8664-A1DC65D5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C74A-7D43-4D3D-BB5A-9C6A4126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3F617-C2FC-4EDF-8396-84016B92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B1CE4-FFC0-4F8B-AE68-D1C47D20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15987-FD26-464F-AEA7-4FCFDFDA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5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4B4958-B44A-46A6-A442-0A92888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73B1CB-701B-49AE-8830-EC047DD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F991E-0093-4F24-893D-29B2FD85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9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E5819-4C9F-4012-A479-0B6DD1D4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B0DEC-7CDE-42EC-817A-965724E3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95FCB-1CD8-408F-B195-A95DDFA9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E2935-080C-42C6-B6DE-21BD5FB0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ABF46-D344-4E0B-A833-651ED790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B1A66-21C0-4019-9DDE-14E9299E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7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3FB26-A955-4917-A8A8-0A2412C6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A1F69-DC26-4B8C-B325-E2CE0A3F7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E1A9C-960D-4FCA-BA6D-3914A72E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E94B7-CC62-4BD6-AFAC-EB6296C8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B4AFF-AC32-46FA-B055-2A06DD38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E442A-A694-4595-8816-38DC8D7B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6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07F89A-21B5-4562-892A-9612A0BB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8012C-71F9-445A-B82B-9B577FF2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2270-79AD-4983-8E79-BCE8143B0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1339-147C-4961-8516-D28764DC054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E6513-1E04-4ADC-9776-E9F88D89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BD975-56B4-486D-8931-177B1F10A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8A422-C134-4CDC-BE31-0DB841E32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파일과 디렉터리</a:t>
            </a:r>
          </a:p>
        </p:txBody>
      </p:sp>
    </p:spTree>
    <p:extLst>
      <p:ext uri="{BB962C8B-B14F-4D97-AF65-F5344CB8AC3E}">
        <p14:creationId xmlns:p14="http://schemas.microsoft.com/office/powerpoint/2010/main" val="56503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4-5 </a:t>
            </a:r>
            <a:r>
              <a:rPr lang="en-US" altLang="ko-KR" sz="2000" dirty="0" err="1"/>
              <a:t>umask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838200" y="3034508"/>
            <a:ext cx="32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umask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4219879"/>
            <a:ext cx="1077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새 파일을 만 들 때 권한 마스크 설정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시스템 관리자는 파일의 접근 허가를 불허하는 최소한의 값을 설정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변경되기 전의 </a:t>
            </a:r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3850547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97241" y="5327875"/>
            <a:ext cx="662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mode_t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접근 권한 비트들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75B0C2-F801-4887-86F6-F8D6F030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07" y="2699013"/>
            <a:ext cx="4207954" cy="1162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657E57-A1D1-483A-8DD1-65C70642668C}"/>
              </a:ext>
            </a:extLst>
          </p:cNvPr>
          <p:cNvSpPr txBox="1"/>
          <p:nvPr/>
        </p:nvSpPr>
        <p:spPr>
          <a:xfrm>
            <a:off x="911362" y="1437792"/>
            <a:ext cx="963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리눅스 시스템에서는 파일에 접근할 때 사용자 계정이나 그룹에 따라 접근 권한이 다르게 부여할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78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4-5 </a:t>
            </a:r>
            <a:r>
              <a:rPr lang="en-US" altLang="ko-KR" sz="2000" dirty="0" err="1"/>
              <a:t>umask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838200" y="3034508"/>
            <a:ext cx="32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umask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3850547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7A69A2-9886-44E9-9878-DDA4BBD9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5854"/>
            <a:ext cx="3609690" cy="50748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AB59483-9B3F-4EC1-AA2E-B2D3B0226848}"/>
              </a:ext>
            </a:extLst>
          </p:cNvPr>
          <p:cNvCxnSpPr/>
          <p:nvPr/>
        </p:nvCxnSpPr>
        <p:spPr>
          <a:xfrm>
            <a:off x="587229" y="2474752"/>
            <a:ext cx="5251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E70DB68-B1BC-4CA5-80D9-64AE43C025D1}"/>
              </a:ext>
            </a:extLst>
          </p:cNvPr>
          <p:cNvCxnSpPr/>
          <p:nvPr/>
        </p:nvCxnSpPr>
        <p:spPr>
          <a:xfrm>
            <a:off x="490133" y="3900881"/>
            <a:ext cx="5251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E12687-293F-48F0-8119-9CBAC98C1404}"/>
              </a:ext>
            </a:extLst>
          </p:cNvPr>
          <p:cNvCxnSpPr/>
          <p:nvPr/>
        </p:nvCxnSpPr>
        <p:spPr>
          <a:xfrm>
            <a:off x="490133" y="5276675"/>
            <a:ext cx="5251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D2CFC3-51DC-441F-80EB-44090C704D31}"/>
              </a:ext>
            </a:extLst>
          </p:cNvPr>
          <p:cNvSpPr txBox="1"/>
          <p:nvPr/>
        </p:nvSpPr>
        <p:spPr>
          <a:xfrm>
            <a:off x="7562326" y="365126"/>
            <a:ext cx="28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rwx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rwx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rwx</a:t>
            </a:r>
            <a:r>
              <a:rPr lang="en-US" altLang="ko-KR" sz="2400" dirty="0"/>
              <a:t> = 777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CA787-1D6E-45E8-B439-D5DB1AEFE0B8}"/>
              </a:ext>
            </a:extLst>
          </p:cNvPr>
          <p:cNvSpPr txBox="1"/>
          <p:nvPr/>
        </p:nvSpPr>
        <p:spPr>
          <a:xfrm>
            <a:off x="7206726" y="1649513"/>
            <a:ext cx="28008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rwx</a:t>
            </a:r>
            <a:r>
              <a:rPr lang="en-US" altLang="ko-KR" sz="4000" dirty="0"/>
              <a:t> = 7</a:t>
            </a:r>
          </a:p>
          <a:p>
            <a:endParaRPr lang="en-US" altLang="ko-KR" sz="4000" dirty="0"/>
          </a:p>
          <a:p>
            <a:r>
              <a:rPr lang="en-US" altLang="ko-KR" sz="4000" dirty="0" err="1"/>
              <a:t>rwx</a:t>
            </a:r>
            <a:r>
              <a:rPr lang="en-US" altLang="ko-KR" sz="4000" dirty="0"/>
              <a:t> = 7</a:t>
            </a:r>
          </a:p>
          <a:p>
            <a:endParaRPr lang="en-US" altLang="ko-KR" sz="4000" dirty="0"/>
          </a:p>
          <a:p>
            <a:r>
              <a:rPr lang="en-US" altLang="ko-KR" sz="4000" dirty="0" err="1"/>
              <a:t>rwx</a:t>
            </a:r>
            <a:r>
              <a:rPr lang="en-US" altLang="ko-KR" sz="4000" dirty="0"/>
              <a:t> = 7</a:t>
            </a:r>
            <a:endParaRPr lang="ko-KR" altLang="en-US" sz="4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1428EC-CE0E-4088-A270-022195F58105}"/>
              </a:ext>
            </a:extLst>
          </p:cNvPr>
          <p:cNvSpPr/>
          <p:nvPr/>
        </p:nvSpPr>
        <p:spPr>
          <a:xfrm>
            <a:off x="587228" y="5399548"/>
            <a:ext cx="3372375" cy="130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304C7-4617-4EA6-A2C2-45E54B9C40DB}"/>
              </a:ext>
            </a:extLst>
          </p:cNvPr>
          <p:cNvSpPr txBox="1"/>
          <p:nvPr/>
        </p:nvSpPr>
        <p:spPr>
          <a:xfrm>
            <a:off x="1853617" y="5876408"/>
            <a:ext cx="826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) </a:t>
            </a:r>
            <a:r>
              <a:rPr lang="en-US" altLang="ko-KR" dirty="0" err="1"/>
              <a:t>Umask</a:t>
            </a:r>
            <a:r>
              <a:rPr lang="en-US" altLang="ko-KR" dirty="0"/>
              <a:t> 022 </a:t>
            </a:r>
            <a:r>
              <a:rPr lang="ko-KR" altLang="en-US" dirty="0"/>
              <a:t>값을 준다면</a:t>
            </a:r>
            <a:r>
              <a:rPr lang="en-US" altLang="ko-KR" dirty="0"/>
              <a:t>?  </a:t>
            </a:r>
          </a:p>
          <a:p>
            <a:r>
              <a:rPr lang="en-US" altLang="ko-KR" dirty="0"/>
              <a:t>=&gt;777-022= 755</a:t>
            </a:r>
            <a:r>
              <a:rPr lang="ko-KR" altLang="en-US" dirty="0"/>
              <a:t>가 되어서 그룹이나 기타사람들은 쓰기가 불가능 해짐</a:t>
            </a:r>
          </a:p>
        </p:txBody>
      </p:sp>
    </p:spTree>
    <p:extLst>
      <p:ext uri="{BB962C8B-B14F-4D97-AF65-F5344CB8AC3E}">
        <p14:creationId xmlns:p14="http://schemas.microsoft.com/office/powerpoint/2010/main" val="245599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4-5 </a:t>
            </a:r>
            <a:r>
              <a:rPr lang="en-US" altLang="ko-KR" sz="2000" dirty="0" err="1"/>
              <a:t>umask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838200" y="3034508"/>
            <a:ext cx="32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umask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3850547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7A69A2-9886-44E9-9878-DDA4BBD9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5855"/>
            <a:ext cx="3609690" cy="507481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AB59483-9B3F-4EC1-AA2E-B2D3B0226848}"/>
              </a:ext>
            </a:extLst>
          </p:cNvPr>
          <p:cNvCxnSpPr/>
          <p:nvPr/>
        </p:nvCxnSpPr>
        <p:spPr>
          <a:xfrm>
            <a:off x="587229" y="2474752"/>
            <a:ext cx="5251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E70DB68-B1BC-4CA5-80D9-64AE43C025D1}"/>
              </a:ext>
            </a:extLst>
          </p:cNvPr>
          <p:cNvCxnSpPr/>
          <p:nvPr/>
        </p:nvCxnSpPr>
        <p:spPr>
          <a:xfrm>
            <a:off x="490133" y="3900881"/>
            <a:ext cx="5251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E12687-293F-48F0-8119-9CBAC98C1404}"/>
              </a:ext>
            </a:extLst>
          </p:cNvPr>
          <p:cNvCxnSpPr/>
          <p:nvPr/>
        </p:nvCxnSpPr>
        <p:spPr>
          <a:xfrm>
            <a:off x="490133" y="5276675"/>
            <a:ext cx="5251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D2CFC3-51DC-441F-80EB-44090C704D31}"/>
              </a:ext>
            </a:extLst>
          </p:cNvPr>
          <p:cNvSpPr txBox="1"/>
          <p:nvPr/>
        </p:nvSpPr>
        <p:spPr>
          <a:xfrm>
            <a:off x="6506188" y="3306256"/>
            <a:ext cx="345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rw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rw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rw</a:t>
            </a:r>
            <a:r>
              <a:rPr lang="en-US" altLang="ko-KR" sz="2400" dirty="0"/>
              <a:t>- =666 (foo) 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1428EC-CE0E-4088-A270-022195F58105}"/>
              </a:ext>
            </a:extLst>
          </p:cNvPr>
          <p:cNvSpPr/>
          <p:nvPr/>
        </p:nvSpPr>
        <p:spPr>
          <a:xfrm>
            <a:off x="587228" y="5399548"/>
            <a:ext cx="3372375" cy="1307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6EB58-B336-420F-A7FC-3FD014384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42" y="1087431"/>
            <a:ext cx="5708013" cy="1985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3B6BE8-D666-438F-8901-03EE07C8307F}"/>
              </a:ext>
            </a:extLst>
          </p:cNvPr>
          <p:cNvSpPr txBox="1"/>
          <p:nvPr/>
        </p:nvSpPr>
        <p:spPr>
          <a:xfrm>
            <a:off x="6506188" y="4134210"/>
            <a:ext cx="393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--- </a:t>
            </a:r>
            <a:r>
              <a:rPr lang="en-US" altLang="ko-KR" sz="2400" dirty="0" err="1"/>
              <a:t>rw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rw</a:t>
            </a:r>
            <a:r>
              <a:rPr lang="en-US" altLang="ko-KR" sz="2400" dirty="0"/>
              <a:t>- =066 (</a:t>
            </a:r>
            <a:r>
              <a:rPr lang="en-US" altLang="ko-KR" sz="2400" dirty="0" err="1"/>
              <a:t>umask</a:t>
            </a:r>
            <a:r>
              <a:rPr lang="en-US" altLang="ko-KR" sz="2400" dirty="0"/>
              <a:t>) 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35B-E803-4029-93C4-269B4A9F186E}"/>
              </a:ext>
            </a:extLst>
          </p:cNvPr>
          <p:cNvSpPr txBox="1"/>
          <p:nvPr/>
        </p:nvSpPr>
        <p:spPr>
          <a:xfrm>
            <a:off x="6506188" y="4886182"/>
            <a:ext cx="345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--- </a:t>
            </a:r>
            <a:r>
              <a:rPr lang="en-US" altLang="ko-KR" sz="2400" dirty="0" err="1"/>
              <a:t>rw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rw</a:t>
            </a:r>
            <a:r>
              <a:rPr lang="en-US" altLang="ko-KR" sz="2400" dirty="0"/>
              <a:t>- =600 (bar)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380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4-6 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fchmod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838200" y="1465767"/>
            <a:ext cx="32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768569"/>
            <a:ext cx="1077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기존 파일의 파일 접근 허용 비트들을 변경하는 데 쓰임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지정된 파일에 작동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399237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97241" y="3968898"/>
            <a:ext cx="662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mode_t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접근 권한 비트들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6ED5A-0780-42B5-9A9B-C0102CC1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31" y="922790"/>
            <a:ext cx="5048250" cy="15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3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4-6 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fchmod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838200" y="1465767"/>
            <a:ext cx="32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fchmod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768569"/>
            <a:ext cx="1077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기존 파일의 파일 접근 허용 비트들을 변경하는 데 쓰임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이미 열린 파일에 작동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399237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1055964" y="3876565"/>
            <a:ext cx="662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mode_t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파일 접근 권한 비트들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6ED5A-0780-42B5-9A9B-C0102CC1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31" y="922790"/>
            <a:ext cx="5048250" cy="15687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BE68B9-DBE5-421E-83B1-8238BED1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31" y="2120095"/>
            <a:ext cx="5019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5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4-6 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fchmod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6450360" y="3140434"/>
            <a:ext cx="4774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접근 권한 비트들</a:t>
            </a:r>
            <a:r>
              <a:rPr lang="en-US" altLang="ko-KR" dirty="0"/>
              <a:t>&lt;sys/</a:t>
            </a:r>
            <a:r>
              <a:rPr lang="en-US" altLang="ko-KR" dirty="0" err="1"/>
              <a:t>stat.h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비트 단위 </a:t>
            </a:r>
            <a:r>
              <a:rPr lang="en-US" altLang="ko-KR" dirty="0"/>
              <a:t>OR</a:t>
            </a:r>
            <a:r>
              <a:rPr lang="ko-KR" altLang="en-US" dirty="0"/>
              <a:t>로 결합한 값을 넣음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1FC55A-7A5C-411D-ABA0-081A91BD7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689"/>
            <a:ext cx="3609690" cy="507481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2783A3-2BDB-4763-BD12-1987DCF4E3D5}"/>
              </a:ext>
            </a:extLst>
          </p:cNvPr>
          <p:cNvCxnSpPr/>
          <p:nvPr/>
        </p:nvCxnSpPr>
        <p:spPr>
          <a:xfrm>
            <a:off x="587229" y="2600587"/>
            <a:ext cx="5251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0C6644-CAAA-4041-AB2C-49634FC69B5B}"/>
              </a:ext>
            </a:extLst>
          </p:cNvPr>
          <p:cNvCxnSpPr/>
          <p:nvPr/>
        </p:nvCxnSpPr>
        <p:spPr>
          <a:xfrm>
            <a:off x="490133" y="4026716"/>
            <a:ext cx="5251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F62F31-CAE9-42F7-9349-1B7789B464EE}"/>
              </a:ext>
            </a:extLst>
          </p:cNvPr>
          <p:cNvCxnSpPr/>
          <p:nvPr/>
        </p:nvCxnSpPr>
        <p:spPr>
          <a:xfrm>
            <a:off x="490133" y="5402510"/>
            <a:ext cx="5251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A808A3-3572-43DA-89D7-D45DC1A70F2C}"/>
              </a:ext>
            </a:extLst>
          </p:cNvPr>
          <p:cNvSpPr/>
          <p:nvPr/>
        </p:nvSpPr>
        <p:spPr>
          <a:xfrm>
            <a:off x="838200" y="5478011"/>
            <a:ext cx="4202885" cy="1149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0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4-6 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fchmod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092A44-3A73-41B8-B0BD-5F0FE17E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80" y="2028825"/>
            <a:ext cx="612457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484B1-6F65-413E-A3A4-77E13E273104}"/>
              </a:ext>
            </a:extLst>
          </p:cNvPr>
          <p:cNvSpPr txBox="1"/>
          <p:nvPr/>
        </p:nvSpPr>
        <p:spPr>
          <a:xfrm>
            <a:off x="1384183" y="4350369"/>
            <a:ext cx="6627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rw</a:t>
            </a:r>
            <a:r>
              <a:rPr lang="en-US" altLang="ko-KR" sz="4000" dirty="0"/>
              <a:t>- r--  r-- </a:t>
            </a:r>
            <a:endParaRPr lang="ko-KR" altLang="en-US" sz="4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A56E82-0B40-4D65-9EBD-08FCDA44631A}"/>
              </a:ext>
            </a:extLst>
          </p:cNvPr>
          <p:cNvCxnSpPr/>
          <p:nvPr/>
        </p:nvCxnSpPr>
        <p:spPr>
          <a:xfrm>
            <a:off x="2390862" y="4060272"/>
            <a:ext cx="0" cy="1409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ACFB0C-1E7E-404F-93F0-223EDA1B2A09}"/>
              </a:ext>
            </a:extLst>
          </p:cNvPr>
          <p:cNvCxnSpPr/>
          <p:nvPr/>
        </p:nvCxnSpPr>
        <p:spPr>
          <a:xfrm>
            <a:off x="3254928" y="4056755"/>
            <a:ext cx="0" cy="1409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5FDA76-CD22-4D0F-A1D3-31B1FCCCB64D}"/>
              </a:ext>
            </a:extLst>
          </p:cNvPr>
          <p:cNvSpPr txBox="1"/>
          <p:nvPr/>
        </p:nvSpPr>
        <p:spPr>
          <a:xfrm>
            <a:off x="1031147" y="5794958"/>
            <a:ext cx="146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user( </a:t>
            </a:r>
            <a:r>
              <a:rPr lang="ko-KR" altLang="en-US" dirty="0"/>
              <a:t>소유자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C5447-32C8-4171-B1DA-30441888B656}"/>
              </a:ext>
            </a:extLst>
          </p:cNvPr>
          <p:cNvSpPr txBox="1"/>
          <p:nvPr/>
        </p:nvSpPr>
        <p:spPr>
          <a:xfrm>
            <a:off x="2407640" y="3503738"/>
            <a:ext cx="146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Group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1D589-0DEA-493E-8C87-39F33B89940F}"/>
              </a:ext>
            </a:extLst>
          </p:cNvPr>
          <p:cNvSpPr txBox="1"/>
          <p:nvPr/>
        </p:nvSpPr>
        <p:spPr>
          <a:xfrm>
            <a:off x="3329730" y="5794958"/>
            <a:ext cx="146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Others</a:t>
            </a:r>
          </a:p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27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876413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4-7 </a:t>
            </a:r>
            <a:r>
              <a:rPr lang="en-US" altLang="ko-KR" sz="2000" dirty="0" err="1"/>
              <a:t>chown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fchown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838200" y="1465767"/>
            <a:ext cx="32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chown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fchwon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768569"/>
            <a:ext cx="10772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파일의 소유자 </a:t>
            </a:r>
            <a:r>
              <a:rPr lang="en-US" altLang="ko-KR" dirty="0"/>
              <a:t>ID </a:t>
            </a:r>
            <a:r>
              <a:rPr lang="ko-KR" altLang="en-US" dirty="0"/>
              <a:t>및 소유 그룹 </a:t>
            </a:r>
            <a:r>
              <a:rPr lang="en-US" altLang="ko-KR" dirty="0"/>
              <a:t>ID</a:t>
            </a:r>
            <a:r>
              <a:rPr lang="ko-KR" altLang="en-US" dirty="0"/>
              <a:t>를 변경할 때 사용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그룹 </a:t>
            </a:r>
            <a:r>
              <a:rPr lang="en-US" altLang="ko-KR" dirty="0"/>
              <a:t>ID</a:t>
            </a:r>
            <a:r>
              <a:rPr lang="ko-KR" altLang="en-US" dirty="0"/>
              <a:t>만 변경할 때는 </a:t>
            </a:r>
            <a:r>
              <a:rPr lang="en-US" altLang="ko-KR" dirty="0"/>
              <a:t>owner </a:t>
            </a:r>
            <a:r>
              <a:rPr lang="ko-KR" altLang="en-US" dirty="0"/>
              <a:t>인자를 </a:t>
            </a:r>
            <a:r>
              <a:rPr lang="en-US" altLang="ko-KR" dirty="0"/>
              <a:t>-1</a:t>
            </a:r>
            <a:r>
              <a:rPr lang="ko-KR" altLang="en-US" dirty="0"/>
              <a:t>을 전달하고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소유자 </a:t>
            </a:r>
            <a:r>
              <a:rPr lang="en-US" altLang="ko-KR" dirty="0"/>
              <a:t>ID</a:t>
            </a:r>
            <a:r>
              <a:rPr lang="ko-KR" altLang="en-US" dirty="0"/>
              <a:t>만 변경할 때는 </a:t>
            </a:r>
            <a:r>
              <a:rPr lang="en-US" altLang="ko-KR" dirty="0"/>
              <a:t>group </a:t>
            </a:r>
            <a:r>
              <a:rPr lang="ko-KR" altLang="en-US" dirty="0"/>
              <a:t>인자를 </a:t>
            </a:r>
            <a:r>
              <a:rPr lang="en-US" altLang="ko-KR" dirty="0"/>
              <a:t>-1 </a:t>
            </a:r>
            <a:r>
              <a:rPr lang="ko-KR" altLang="en-US" dirty="0"/>
              <a:t>전달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399237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97241" y="4238359"/>
            <a:ext cx="662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uid_t</a:t>
            </a:r>
            <a:r>
              <a:rPr lang="en-US" altLang="ko-KR" dirty="0"/>
              <a:t> owner: </a:t>
            </a:r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0CDDB6-C416-443B-912B-A7495642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543" y="422934"/>
            <a:ext cx="5087137" cy="2160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6A23A-A3E6-4B6A-B67F-78B716700438}"/>
              </a:ext>
            </a:extLst>
          </p:cNvPr>
          <p:cNvSpPr txBox="1"/>
          <p:nvPr/>
        </p:nvSpPr>
        <p:spPr>
          <a:xfrm>
            <a:off x="997241" y="4607691"/>
            <a:ext cx="662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gid_t</a:t>
            </a:r>
            <a:r>
              <a:rPr lang="en-US" altLang="ko-KR" dirty="0"/>
              <a:t> group: </a:t>
            </a:r>
            <a:r>
              <a:rPr lang="ko-KR" altLang="en-US" dirty="0"/>
              <a:t>그룹 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28214-8FED-485A-A42F-FC10255BBDB7}"/>
              </a:ext>
            </a:extLst>
          </p:cNvPr>
          <p:cNvSpPr txBox="1"/>
          <p:nvPr/>
        </p:nvSpPr>
        <p:spPr>
          <a:xfrm>
            <a:off x="9336947" y="422934"/>
            <a:ext cx="2298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차이점</a:t>
            </a:r>
            <a:r>
              <a:rPr lang="en-US" altLang="ko-KR" sz="1400" dirty="0"/>
              <a:t>? </a:t>
            </a:r>
            <a:r>
              <a:rPr lang="ko-KR" altLang="en-US" sz="1400" dirty="0"/>
              <a:t>파일명으로 받을 것인지 파일 번호로 받을 것인지</a:t>
            </a:r>
          </a:p>
        </p:txBody>
      </p:sp>
    </p:spTree>
    <p:extLst>
      <p:ext uri="{BB962C8B-B14F-4D97-AF65-F5344CB8AC3E}">
        <p14:creationId xmlns:p14="http://schemas.microsoft.com/office/powerpoint/2010/main" val="247363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876413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4-7 </a:t>
            </a:r>
            <a:r>
              <a:rPr lang="en-US" altLang="ko-KR" sz="2000" dirty="0" err="1"/>
              <a:t>chown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fchown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4A35F-70DF-448D-9AF8-04752C84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65" y="1907950"/>
            <a:ext cx="4858064" cy="40529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71CAD2-D5A6-434C-B129-5ED00B6F9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85" y="2562815"/>
            <a:ext cx="4362450" cy="27527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4048F7-4B5C-42BE-9D4A-ED06D581A08F}"/>
              </a:ext>
            </a:extLst>
          </p:cNvPr>
          <p:cNvSpPr/>
          <p:nvPr/>
        </p:nvSpPr>
        <p:spPr>
          <a:xfrm>
            <a:off x="1249960" y="3934437"/>
            <a:ext cx="2122414" cy="436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85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876413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4-8 truncate, </a:t>
            </a:r>
            <a:r>
              <a:rPr lang="en-US" altLang="ko-KR" sz="2000" dirty="0" err="1"/>
              <a:t>ftruncate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838199" y="1465767"/>
            <a:ext cx="360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truncate, </a:t>
            </a:r>
            <a:r>
              <a:rPr lang="en-US" altLang="ko-KR" sz="2000" dirty="0" err="1"/>
              <a:t>ftruncate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768569"/>
            <a:ext cx="10772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파일의 크기를 조정할 때 사용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 </a:t>
            </a:r>
            <a:r>
              <a:rPr lang="en-US" altLang="ko-KR" dirty="0" err="1"/>
              <a:t>errno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399237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97241" y="3671261"/>
            <a:ext cx="662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off_t</a:t>
            </a:r>
            <a:r>
              <a:rPr lang="en-US" altLang="ko-KR" dirty="0"/>
              <a:t> length: </a:t>
            </a:r>
            <a:r>
              <a:rPr lang="ko-KR" altLang="en-US" dirty="0"/>
              <a:t>대상 파일의 새 파일 크기 </a:t>
            </a:r>
            <a:r>
              <a:rPr lang="en-US" altLang="ko-KR" dirty="0"/>
              <a:t>(</a:t>
            </a:r>
            <a:r>
              <a:rPr lang="ko-KR" altLang="en-US" dirty="0"/>
              <a:t>바이트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28214-8FED-485A-A42F-FC10255BBDB7}"/>
              </a:ext>
            </a:extLst>
          </p:cNvPr>
          <p:cNvSpPr txBox="1"/>
          <p:nvPr/>
        </p:nvSpPr>
        <p:spPr>
          <a:xfrm>
            <a:off x="9336947" y="422934"/>
            <a:ext cx="2298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차이점</a:t>
            </a:r>
            <a:r>
              <a:rPr lang="en-US" altLang="ko-KR" sz="1400" dirty="0"/>
              <a:t>? </a:t>
            </a:r>
            <a:r>
              <a:rPr lang="ko-KR" altLang="en-US" sz="1400" dirty="0"/>
              <a:t>파일경로로 받을 것인지 파일 </a:t>
            </a:r>
            <a:r>
              <a:rPr lang="ko-KR" altLang="en-US" sz="1400" dirty="0" err="1"/>
              <a:t>디스크립터로</a:t>
            </a:r>
            <a:r>
              <a:rPr lang="ko-KR" altLang="en-US" sz="1400" dirty="0"/>
              <a:t> 받을 것인지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3CAB05-031C-4769-8BBD-BB2326BD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71" y="1029192"/>
            <a:ext cx="4686300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4-1 </a:t>
            </a:r>
            <a:r>
              <a:rPr lang="ko-KR" altLang="en-US" sz="2000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C50D1-8779-470E-A862-BEEC4774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파일 시스템의 추가적인 특징들과 파일의 특성들 살펴봄</a:t>
            </a:r>
          </a:p>
        </p:txBody>
      </p:sp>
    </p:spTree>
    <p:extLst>
      <p:ext uri="{BB962C8B-B14F-4D97-AF65-F5344CB8AC3E}">
        <p14:creationId xmlns:p14="http://schemas.microsoft.com/office/powerpoint/2010/main" val="2432682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876413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4-8 truncate, </a:t>
            </a:r>
            <a:r>
              <a:rPr lang="en-US" altLang="ko-KR" sz="2000" dirty="0" err="1"/>
              <a:t>ftruncate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399237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97241" y="3671261"/>
            <a:ext cx="662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off_t</a:t>
            </a:r>
            <a:r>
              <a:rPr lang="en-US" altLang="ko-KR" dirty="0"/>
              <a:t> length: </a:t>
            </a:r>
            <a:r>
              <a:rPr lang="ko-KR" altLang="en-US" dirty="0"/>
              <a:t>대상 파일의 새 파일 크기 </a:t>
            </a:r>
            <a:r>
              <a:rPr lang="en-US" altLang="ko-KR" dirty="0"/>
              <a:t>(</a:t>
            </a:r>
            <a:r>
              <a:rPr lang="ko-KR" altLang="en-US" dirty="0"/>
              <a:t>바이트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D1C9D0-0B35-45EB-9F51-134D7B59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54473"/>
            <a:ext cx="7357845" cy="55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4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4-9 link, unlink, remove, rename </a:t>
            </a:r>
            <a:r>
              <a:rPr lang="ko-KR" altLang="en-US" sz="2000" dirty="0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490A78-DC36-43A2-B04E-F34FB0B36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10" y="1555955"/>
            <a:ext cx="5438775" cy="5041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873E5-4E4D-421D-8353-89ECFA1D2F19}"/>
              </a:ext>
            </a:extLst>
          </p:cNvPr>
          <p:cNvSpPr txBox="1"/>
          <p:nvPr/>
        </p:nvSpPr>
        <p:spPr>
          <a:xfrm>
            <a:off x="931178" y="922790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파일 시스템의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265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997241" y="1292122"/>
            <a:ext cx="360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link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950187"/>
            <a:ext cx="10772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지정한 파일의 </a:t>
            </a:r>
            <a:r>
              <a:rPr lang="ko-KR" altLang="en-US" u="sng" dirty="0"/>
              <a:t>링크파일</a:t>
            </a:r>
            <a:r>
              <a:rPr lang="ko-KR" altLang="en-US" dirty="0"/>
              <a:t>을 만들어주는 함수</a:t>
            </a:r>
            <a:r>
              <a:rPr lang="en-US" altLang="ko-KR" dirty="0"/>
              <a:t>(</a:t>
            </a:r>
            <a:r>
              <a:rPr lang="ko-KR" altLang="en-US" dirty="0"/>
              <a:t>새로워진 파일을 클릭하면 기존 파일이 열리는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두 경로는 같은 파일시스템에 </a:t>
            </a:r>
            <a:r>
              <a:rPr lang="ko-KR" altLang="en-US" dirty="0" err="1"/>
              <a:t>존재해야함</a:t>
            </a:r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580855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04962" y="3965850"/>
            <a:ext cx="862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const char *</a:t>
            </a:r>
            <a:r>
              <a:rPr lang="en-US" altLang="ko-KR" dirty="0" err="1"/>
              <a:t>existingpath</a:t>
            </a:r>
            <a:r>
              <a:rPr lang="en-US" altLang="ko-KR" dirty="0"/>
              <a:t> : </a:t>
            </a:r>
            <a:r>
              <a:rPr lang="ko-KR" altLang="en-US" dirty="0"/>
              <a:t>링크 파일을 만들 대상 파일의 경로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4-9 link, unlink, remove, rename </a:t>
            </a:r>
            <a:r>
              <a:rPr lang="ko-KR" altLang="en-US" sz="2000" dirty="0"/>
              <a:t>함수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719A731-CA6B-4588-B24B-1E860605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33" y="1075845"/>
            <a:ext cx="5314950" cy="11049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B59AF-0719-41BF-8287-6430E901C44A}"/>
              </a:ext>
            </a:extLst>
          </p:cNvPr>
          <p:cNvSpPr/>
          <p:nvPr/>
        </p:nvSpPr>
        <p:spPr>
          <a:xfrm>
            <a:off x="3238150" y="1837189"/>
            <a:ext cx="2969703" cy="2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E0EB8-44EB-4F6D-9099-86C35879D455}"/>
              </a:ext>
            </a:extLst>
          </p:cNvPr>
          <p:cNvSpPr txBox="1"/>
          <p:nvPr/>
        </p:nvSpPr>
        <p:spPr>
          <a:xfrm>
            <a:off x="904962" y="4485141"/>
            <a:ext cx="862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const char *</a:t>
            </a:r>
            <a:r>
              <a:rPr lang="en-US" altLang="ko-KR" dirty="0" err="1"/>
              <a:t>newpath</a:t>
            </a:r>
            <a:r>
              <a:rPr lang="en-US" altLang="ko-KR" dirty="0"/>
              <a:t> : </a:t>
            </a:r>
            <a:r>
              <a:rPr lang="ko-KR" altLang="en-US" dirty="0"/>
              <a:t>만들어질 링크 파일의 경로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72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580855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838548" y="3907814"/>
            <a:ext cx="862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const char *</a:t>
            </a:r>
            <a:r>
              <a:rPr lang="en-US" altLang="ko-KR" dirty="0" err="1"/>
              <a:t>existingpath</a:t>
            </a:r>
            <a:r>
              <a:rPr lang="en-US" altLang="ko-KR" dirty="0"/>
              <a:t> : </a:t>
            </a:r>
            <a:r>
              <a:rPr lang="ko-KR" altLang="en-US" dirty="0"/>
              <a:t>링크 파일을 만들 대상 파일의 경로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4-9 link, unlink, remove, rename </a:t>
            </a:r>
            <a:r>
              <a:rPr lang="ko-KR" altLang="en-US" sz="2000" dirty="0"/>
              <a:t>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B59AF-0719-41BF-8287-6430E901C44A}"/>
              </a:ext>
            </a:extLst>
          </p:cNvPr>
          <p:cNvSpPr/>
          <p:nvPr/>
        </p:nvSpPr>
        <p:spPr>
          <a:xfrm>
            <a:off x="3238150" y="1837189"/>
            <a:ext cx="2969703" cy="2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E0EB8-44EB-4F6D-9099-86C35879D455}"/>
              </a:ext>
            </a:extLst>
          </p:cNvPr>
          <p:cNvSpPr txBox="1"/>
          <p:nvPr/>
        </p:nvSpPr>
        <p:spPr>
          <a:xfrm>
            <a:off x="989550" y="4477201"/>
            <a:ext cx="862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const char *</a:t>
            </a:r>
            <a:r>
              <a:rPr lang="en-US" altLang="ko-KR" dirty="0" err="1"/>
              <a:t>newpath</a:t>
            </a:r>
            <a:r>
              <a:rPr lang="en-US" altLang="ko-KR" dirty="0"/>
              <a:t> : </a:t>
            </a:r>
            <a:r>
              <a:rPr lang="ko-KR" altLang="en-US" dirty="0"/>
              <a:t>만들어질 링크 파일의 경로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955436-9A8D-40DA-8FB4-C7E1CD0E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61564"/>
            <a:ext cx="6947133" cy="340069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085BC540-E68A-49E6-BD64-12513582C3AF}"/>
              </a:ext>
            </a:extLst>
          </p:cNvPr>
          <p:cNvSpPr/>
          <p:nvPr/>
        </p:nvSpPr>
        <p:spPr>
          <a:xfrm>
            <a:off x="6946085" y="2127681"/>
            <a:ext cx="1258348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ssu_test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7F6C7AA-E520-4867-9C6C-4745500FCDB9}"/>
              </a:ext>
            </a:extLst>
          </p:cNvPr>
          <p:cNvSpPr/>
          <p:nvPr/>
        </p:nvSpPr>
        <p:spPr>
          <a:xfrm>
            <a:off x="6946085" y="4196879"/>
            <a:ext cx="1258348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My_link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88BCBF-E667-44D9-94F5-FE58E27C3EE0}"/>
              </a:ext>
            </a:extLst>
          </p:cNvPr>
          <p:cNvSpPr/>
          <p:nvPr/>
        </p:nvSpPr>
        <p:spPr>
          <a:xfrm>
            <a:off x="9698372" y="2246465"/>
            <a:ext cx="1359016" cy="65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9A5CD-9464-47B3-8F42-743437B9D68C}"/>
              </a:ext>
            </a:extLst>
          </p:cNvPr>
          <p:cNvSpPr txBox="1"/>
          <p:nvPr/>
        </p:nvSpPr>
        <p:spPr>
          <a:xfrm>
            <a:off x="7021935" y="3322214"/>
            <a:ext cx="12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 파일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586EE8-8F5B-4DA2-B9CA-F3EDCA98572A}"/>
              </a:ext>
            </a:extLst>
          </p:cNvPr>
          <p:cNvSpPr txBox="1"/>
          <p:nvPr/>
        </p:nvSpPr>
        <p:spPr>
          <a:xfrm>
            <a:off x="6946434" y="5400531"/>
            <a:ext cx="150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하드링크</a:t>
            </a:r>
            <a:endParaRPr lang="en-US" altLang="ko-KR" dirty="0"/>
          </a:p>
          <a:p>
            <a:r>
              <a:rPr lang="ko-KR" altLang="en-US" dirty="0"/>
              <a:t> 파일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07190-0A57-461A-B7C5-25A2B2A9E745}"/>
              </a:ext>
            </a:extLst>
          </p:cNvPr>
          <p:cNvSpPr txBox="1"/>
          <p:nvPr/>
        </p:nvSpPr>
        <p:spPr>
          <a:xfrm>
            <a:off x="9698372" y="3400201"/>
            <a:ext cx="12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D57943-B5AD-467E-99BD-497E7A12ED7B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8204433" y="2573635"/>
            <a:ext cx="1493939" cy="1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35C5D2-DA85-4A47-89E3-7AF276D62B87}"/>
              </a:ext>
            </a:extLst>
          </p:cNvPr>
          <p:cNvCxnSpPr>
            <a:cxnSpLocks/>
          </p:cNvCxnSpPr>
          <p:nvPr/>
        </p:nvCxnSpPr>
        <p:spPr>
          <a:xfrm flipV="1">
            <a:off x="8204433" y="3154268"/>
            <a:ext cx="1493939" cy="150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295220-F6B8-4D83-9F6A-D6209A4D1515}"/>
              </a:ext>
            </a:extLst>
          </p:cNvPr>
          <p:cNvSpPr txBox="1"/>
          <p:nvPr/>
        </p:nvSpPr>
        <p:spPr>
          <a:xfrm>
            <a:off x="8442820" y="4481614"/>
            <a:ext cx="314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시 같은 메모리 </a:t>
            </a:r>
            <a:r>
              <a:rPr lang="ko-KR" altLang="en-US" dirty="0" err="1"/>
              <a:t>가르킴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A86146-E160-4AA8-87FA-61B2C61509E7}"/>
              </a:ext>
            </a:extLst>
          </p:cNvPr>
          <p:cNvSpPr txBox="1"/>
          <p:nvPr/>
        </p:nvSpPr>
        <p:spPr>
          <a:xfrm>
            <a:off x="63661" y="6354132"/>
            <a:ext cx="567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하드링크 </a:t>
            </a:r>
            <a:r>
              <a:rPr lang="en-US" altLang="ko-KR" dirty="0"/>
              <a:t>: </a:t>
            </a:r>
            <a:r>
              <a:rPr lang="ko-KR" altLang="en-US" dirty="0"/>
              <a:t>원본 파일과 동일한 </a:t>
            </a:r>
            <a:r>
              <a:rPr lang="en-US" altLang="ko-KR" dirty="0" err="1"/>
              <a:t>inode</a:t>
            </a:r>
            <a:r>
              <a:rPr lang="ko-KR" altLang="en-US" dirty="0"/>
              <a:t>를 가지는 파일</a:t>
            </a:r>
          </a:p>
        </p:txBody>
      </p:sp>
    </p:spTree>
    <p:extLst>
      <p:ext uri="{BB962C8B-B14F-4D97-AF65-F5344CB8AC3E}">
        <p14:creationId xmlns:p14="http://schemas.microsoft.com/office/powerpoint/2010/main" val="231496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997241" y="1292122"/>
            <a:ext cx="360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unlink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950187"/>
            <a:ext cx="10772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지정한 파일의 </a:t>
            </a:r>
            <a:r>
              <a:rPr lang="ko-KR" altLang="en-US" u="sng" dirty="0"/>
              <a:t>링크를 끊어주는 함수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두 경로는 같은 파일시스템에 </a:t>
            </a:r>
            <a:r>
              <a:rPr lang="ko-KR" altLang="en-US" dirty="0" err="1"/>
              <a:t>존재해야함</a:t>
            </a:r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580855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97241" y="3965850"/>
            <a:ext cx="862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</a:t>
            </a:r>
            <a:r>
              <a:rPr lang="en-US" altLang="ko-KR" dirty="0" err="1"/>
              <a:t>filepath</a:t>
            </a:r>
            <a:r>
              <a:rPr lang="en-US" altLang="ko-KR" dirty="0"/>
              <a:t> : unlink() </a:t>
            </a:r>
            <a:r>
              <a:rPr lang="ko-KR" altLang="en-US" dirty="0"/>
              <a:t>할 대상 파일의 경로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4-9 link, unlink, remove, rename </a:t>
            </a:r>
            <a:r>
              <a:rPr lang="ko-KR" altLang="en-US" sz="2000" dirty="0"/>
              <a:t>함수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719A731-CA6B-4588-B24B-1E860605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66" y="1075845"/>
            <a:ext cx="5314950" cy="11049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B59AF-0719-41BF-8287-6430E901C44A}"/>
              </a:ext>
            </a:extLst>
          </p:cNvPr>
          <p:cNvSpPr/>
          <p:nvPr/>
        </p:nvSpPr>
        <p:spPr>
          <a:xfrm>
            <a:off x="3238150" y="1580044"/>
            <a:ext cx="4832059" cy="2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1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950187"/>
            <a:ext cx="10772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지정한 파일의 </a:t>
            </a:r>
            <a:r>
              <a:rPr lang="ko-KR" altLang="en-US" u="sng" dirty="0"/>
              <a:t>링크를 끊어주는 함수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두 경로는 같은 파일시스템에 </a:t>
            </a:r>
            <a:r>
              <a:rPr lang="ko-KR" altLang="en-US" dirty="0" err="1"/>
              <a:t>존재해야함</a:t>
            </a:r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580855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97241" y="4034092"/>
            <a:ext cx="862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</a:t>
            </a:r>
            <a:r>
              <a:rPr lang="en-US" altLang="ko-KR" dirty="0" err="1"/>
              <a:t>filepath</a:t>
            </a:r>
            <a:r>
              <a:rPr lang="en-US" altLang="ko-KR" dirty="0"/>
              <a:t> : unlink() </a:t>
            </a:r>
            <a:r>
              <a:rPr lang="ko-KR" altLang="en-US" dirty="0"/>
              <a:t>할 대상 파일의 경로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4-9 link, unlink, remove, rename </a:t>
            </a:r>
            <a:r>
              <a:rPr lang="ko-KR" altLang="en-US" sz="2000" dirty="0"/>
              <a:t>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B59AF-0719-41BF-8287-6430E901C44A}"/>
              </a:ext>
            </a:extLst>
          </p:cNvPr>
          <p:cNvSpPr/>
          <p:nvPr/>
        </p:nvSpPr>
        <p:spPr>
          <a:xfrm>
            <a:off x="3238150" y="1580044"/>
            <a:ext cx="4832059" cy="2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B9D12E0-936F-4830-8324-5417A3187693}"/>
              </a:ext>
            </a:extLst>
          </p:cNvPr>
          <p:cNvSpPr/>
          <p:nvPr/>
        </p:nvSpPr>
        <p:spPr>
          <a:xfrm>
            <a:off x="7294752" y="1451176"/>
            <a:ext cx="1258348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ssu_test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834879-BB83-4CD7-A0C8-3E0063D4942C}"/>
              </a:ext>
            </a:extLst>
          </p:cNvPr>
          <p:cNvSpPr/>
          <p:nvPr/>
        </p:nvSpPr>
        <p:spPr>
          <a:xfrm>
            <a:off x="7294752" y="3366385"/>
            <a:ext cx="1258348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My_link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03444E-879B-4AF2-9287-5AEA46FB65D4}"/>
              </a:ext>
            </a:extLst>
          </p:cNvPr>
          <p:cNvSpPr/>
          <p:nvPr/>
        </p:nvSpPr>
        <p:spPr>
          <a:xfrm>
            <a:off x="9962451" y="1581205"/>
            <a:ext cx="1359016" cy="65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7C1A1B-E7E2-47E4-A264-7B12B5B34063}"/>
              </a:ext>
            </a:extLst>
          </p:cNvPr>
          <p:cNvSpPr txBox="1"/>
          <p:nvPr/>
        </p:nvSpPr>
        <p:spPr>
          <a:xfrm>
            <a:off x="7370602" y="2490651"/>
            <a:ext cx="12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 파일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8F589A-F9E4-4B1C-8E9B-B12979785E16}"/>
              </a:ext>
            </a:extLst>
          </p:cNvPr>
          <p:cNvSpPr txBox="1"/>
          <p:nvPr/>
        </p:nvSpPr>
        <p:spPr>
          <a:xfrm>
            <a:off x="7320618" y="4519848"/>
            <a:ext cx="150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하드링크</a:t>
            </a:r>
            <a:endParaRPr lang="en-US" altLang="ko-KR" dirty="0"/>
          </a:p>
          <a:p>
            <a:r>
              <a:rPr lang="ko-KR" altLang="en-US" dirty="0"/>
              <a:t> 파일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BA5B48-5DEA-4673-B80A-B9F82475A4B2}"/>
              </a:ext>
            </a:extLst>
          </p:cNvPr>
          <p:cNvSpPr txBox="1"/>
          <p:nvPr/>
        </p:nvSpPr>
        <p:spPr>
          <a:xfrm>
            <a:off x="10047039" y="2568638"/>
            <a:ext cx="12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</a:t>
            </a:r>
            <a:endParaRPr lang="en-US" altLang="ko-KR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AFE0AF-F9AE-464D-B238-A0A4E987CC32}"/>
              </a:ext>
            </a:extLst>
          </p:cNvPr>
          <p:cNvCxnSpPr>
            <a:cxnSpLocks/>
            <a:stCxn id="11" idx="6"/>
            <a:endCxn id="17" idx="1"/>
          </p:cNvCxnSpPr>
          <p:nvPr/>
        </p:nvCxnSpPr>
        <p:spPr>
          <a:xfrm flipV="1">
            <a:off x="8553100" y="1908375"/>
            <a:ext cx="14093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A723DD4-9E51-4966-9D3C-1F28A974B0C9}"/>
              </a:ext>
            </a:extLst>
          </p:cNvPr>
          <p:cNvCxnSpPr>
            <a:stCxn id="13" idx="6"/>
          </p:cNvCxnSpPr>
          <p:nvPr/>
        </p:nvCxnSpPr>
        <p:spPr>
          <a:xfrm flipV="1">
            <a:off x="8553100" y="2490651"/>
            <a:ext cx="1342239" cy="133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680E30-3E00-400A-AD38-AD84841F9677}"/>
              </a:ext>
            </a:extLst>
          </p:cNvPr>
          <p:cNvSpPr txBox="1"/>
          <p:nvPr/>
        </p:nvSpPr>
        <p:spPr>
          <a:xfrm>
            <a:off x="8791487" y="3650051"/>
            <a:ext cx="314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시 같은 메모리 </a:t>
            </a:r>
            <a:r>
              <a:rPr lang="ko-KR" altLang="en-US" dirty="0" err="1"/>
              <a:t>가르킴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9B6429-556B-472F-8EB4-BD0F0D3C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64" y="1804419"/>
            <a:ext cx="5241589" cy="3904080"/>
          </a:xfrm>
          <a:prstGeom prst="rect">
            <a:avLst/>
          </a:prstGeom>
        </p:spPr>
      </p:pic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111945DB-1F02-4AA5-8393-2068F4FD20BB}"/>
              </a:ext>
            </a:extLst>
          </p:cNvPr>
          <p:cNvSpPr/>
          <p:nvPr/>
        </p:nvSpPr>
        <p:spPr>
          <a:xfrm>
            <a:off x="8955770" y="1630196"/>
            <a:ext cx="562063" cy="60262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하기 기호 23">
            <a:extLst>
              <a:ext uri="{FF2B5EF4-FFF2-40B4-BE49-F238E27FC236}">
                <a16:creationId xmlns:a16="http://schemas.microsoft.com/office/drawing/2014/main" id="{8D43DB80-9D87-4E92-956C-981D9063105F}"/>
              </a:ext>
            </a:extLst>
          </p:cNvPr>
          <p:cNvSpPr/>
          <p:nvPr/>
        </p:nvSpPr>
        <p:spPr>
          <a:xfrm>
            <a:off x="7677062" y="2408811"/>
            <a:ext cx="569579" cy="5358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547AE-44AB-44E0-8E19-D643BE573380}"/>
              </a:ext>
            </a:extLst>
          </p:cNvPr>
          <p:cNvSpPr txBox="1"/>
          <p:nvPr/>
        </p:nvSpPr>
        <p:spPr>
          <a:xfrm>
            <a:off x="2685045" y="5485033"/>
            <a:ext cx="8514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파일이 삭제 </a:t>
            </a:r>
            <a:r>
              <a:rPr lang="ko-KR" altLang="en-US" dirty="0" err="1"/>
              <a:t>되었어도</a:t>
            </a:r>
            <a:r>
              <a:rPr lang="ko-KR" altLang="en-US" dirty="0"/>
              <a:t> 링크된 파일이 메모리를 </a:t>
            </a:r>
            <a:r>
              <a:rPr lang="ko-KR" altLang="en-US" dirty="0" err="1"/>
              <a:t>가르키고</a:t>
            </a:r>
            <a:r>
              <a:rPr lang="ko-KR" altLang="en-US" dirty="0"/>
              <a:t> 있기 때문에 </a:t>
            </a:r>
            <a:endParaRPr lang="en-US" altLang="ko-KR" dirty="0"/>
          </a:p>
          <a:p>
            <a:r>
              <a:rPr lang="ko-KR" altLang="en-US" dirty="0"/>
              <a:t>메모리 할당이 해제되지 않는다</a:t>
            </a:r>
            <a:r>
              <a:rPr lang="en-US" altLang="ko-KR" dirty="0"/>
              <a:t>. =&gt; </a:t>
            </a:r>
            <a:r>
              <a:rPr lang="ko-KR" altLang="en-US" dirty="0"/>
              <a:t>삭제 개념이 아니다</a:t>
            </a:r>
            <a:r>
              <a:rPr lang="en-US" altLang="ko-KR" dirty="0"/>
              <a:t> =&gt; </a:t>
            </a:r>
            <a:r>
              <a:rPr lang="ko-KR" altLang="en-US" dirty="0"/>
              <a:t>링크된 개수가 </a:t>
            </a:r>
            <a:r>
              <a:rPr lang="en-US" altLang="ko-KR" dirty="0"/>
              <a:t>0</a:t>
            </a:r>
            <a:r>
              <a:rPr lang="ko-KR" altLang="en-US" dirty="0"/>
              <a:t>개 </a:t>
            </a:r>
            <a:r>
              <a:rPr lang="ko-KR" altLang="en-US" dirty="0" err="1"/>
              <a:t>일때</a:t>
            </a:r>
            <a:r>
              <a:rPr lang="ko-KR" altLang="en-US" dirty="0"/>
              <a:t> 삭제되는 것이다</a:t>
            </a:r>
            <a:r>
              <a:rPr lang="en-US" altLang="ko-KR" dirty="0"/>
              <a:t>.(</a:t>
            </a:r>
            <a:r>
              <a:rPr lang="ko-KR" altLang="en-US" dirty="0"/>
              <a:t>메모리 할당 해제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1295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997241" y="1292122"/>
            <a:ext cx="360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remove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1106297" y="2227433"/>
            <a:ext cx="1077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지정한 경로의 파일을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1106297" y="1858101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4-9 link, unlink, remove, rename </a:t>
            </a:r>
            <a:r>
              <a:rPr lang="ko-KR" altLang="en-US" sz="2000" dirty="0"/>
              <a:t>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B59AF-0719-41BF-8287-6430E901C44A}"/>
              </a:ext>
            </a:extLst>
          </p:cNvPr>
          <p:cNvSpPr/>
          <p:nvPr/>
        </p:nvSpPr>
        <p:spPr>
          <a:xfrm>
            <a:off x="3238150" y="1837189"/>
            <a:ext cx="2969703" cy="2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BEBF7B-8C0D-4412-BDD2-D10D181C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07" y="1330671"/>
            <a:ext cx="4031903" cy="3824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83D73D-F010-4A7A-A524-B7255F31ECFF}"/>
              </a:ext>
            </a:extLst>
          </p:cNvPr>
          <p:cNvSpPr txBox="1"/>
          <p:nvPr/>
        </p:nvSpPr>
        <p:spPr>
          <a:xfrm>
            <a:off x="997241" y="3859153"/>
            <a:ext cx="360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rename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82B52-D9D4-48C5-BE1F-27468A34EC4D}"/>
              </a:ext>
            </a:extLst>
          </p:cNvPr>
          <p:cNvSpPr txBox="1"/>
          <p:nvPr/>
        </p:nvSpPr>
        <p:spPr>
          <a:xfrm>
            <a:off x="1106297" y="4794464"/>
            <a:ext cx="1077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파일 및 디렉토리의 이름을 변경</a:t>
            </a:r>
            <a:r>
              <a:rPr lang="en-US" altLang="ko-KR" dirty="0"/>
              <a:t>(</a:t>
            </a:r>
            <a:r>
              <a:rPr lang="ko-KR" altLang="en-US" dirty="0"/>
              <a:t>파일을 이동할 때 사용가능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AACE7-FB54-4FD5-93FF-48ECD03929F6}"/>
              </a:ext>
            </a:extLst>
          </p:cNvPr>
          <p:cNvSpPr txBox="1"/>
          <p:nvPr/>
        </p:nvSpPr>
        <p:spPr>
          <a:xfrm>
            <a:off x="1106297" y="4425132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7474B0-F339-441B-9BF7-3B16A1E59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26" y="3809500"/>
            <a:ext cx="6901898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7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997241" y="1292122"/>
            <a:ext cx="360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symlink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950187"/>
            <a:ext cx="10772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파일의 </a:t>
            </a:r>
            <a:r>
              <a:rPr lang="ko-KR" altLang="en-US" dirty="0" err="1"/>
              <a:t>심볼릭</a:t>
            </a:r>
            <a:r>
              <a:rPr lang="ko-KR" altLang="en-US" dirty="0"/>
              <a:t> 링크를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두 경로는 같은 파일시스템에 </a:t>
            </a:r>
            <a:r>
              <a:rPr lang="ko-KR" altLang="en-US" dirty="0" err="1"/>
              <a:t>존재해야함</a:t>
            </a:r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580855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04962" y="3965850"/>
            <a:ext cx="862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const char *</a:t>
            </a:r>
            <a:r>
              <a:rPr lang="en-US" altLang="ko-KR" dirty="0" err="1"/>
              <a:t>oldpath</a:t>
            </a:r>
            <a:r>
              <a:rPr lang="en-US" altLang="ko-KR" dirty="0"/>
              <a:t> : </a:t>
            </a:r>
            <a:r>
              <a:rPr lang="ko-KR" altLang="en-US" dirty="0" err="1"/>
              <a:t>심볼릭</a:t>
            </a:r>
            <a:r>
              <a:rPr lang="ko-KR" altLang="en-US" dirty="0"/>
              <a:t> 링크를 만들고자 하는 대상 파일의 경로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4-10  </a:t>
            </a:r>
            <a:r>
              <a:rPr lang="en-US" altLang="ko-KR" sz="2000" dirty="0" err="1"/>
              <a:t>symlink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B59AF-0719-41BF-8287-6430E901C44A}"/>
              </a:ext>
            </a:extLst>
          </p:cNvPr>
          <p:cNvSpPr/>
          <p:nvPr/>
        </p:nvSpPr>
        <p:spPr>
          <a:xfrm>
            <a:off x="3238150" y="1837189"/>
            <a:ext cx="2969703" cy="2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E0EB8-44EB-4F6D-9099-86C35879D455}"/>
              </a:ext>
            </a:extLst>
          </p:cNvPr>
          <p:cNvSpPr txBox="1"/>
          <p:nvPr/>
        </p:nvSpPr>
        <p:spPr>
          <a:xfrm>
            <a:off x="904962" y="4485141"/>
            <a:ext cx="86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const char *</a:t>
            </a:r>
            <a:r>
              <a:rPr lang="en-US" altLang="ko-KR" dirty="0" err="1"/>
              <a:t>newpath</a:t>
            </a:r>
            <a:r>
              <a:rPr lang="en-US" altLang="ko-KR" dirty="0"/>
              <a:t> : </a:t>
            </a:r>
            <a:r>
              <a:rPr lang="ko-KR" altLang="en-US" dirty="0" err="1"/>
              <a:t>심볼릭</a:t>
            </a:r>
            <a:r>
              <a:rPr lang="ko-KR" altLang="en-US" dirty="0"/>
              <a:t> 링크 파일의 경로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19848-3DE1-47D9-9CD2-26E37EDA575F}"/>
              </a:ext>
            </a:extLst>
          </p:cNvPr>
          <p:cNvSpPr txBox="1"/>
          <p:nvPr/>
        </p:nvSpPr>
        <p:spPr>
          <a:xfrm>
            <a:off x="122384" y="6331801"/>
            <a:ext cx="49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심볼릭링크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원본 파일을 가리키는 파일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97A544-0057-4BF2-B2E8-9305EFA8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26" y="1172731"/>
            <a:ext cx="5553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3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951720"/>
            <a:ext cx="10772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파일의 </a:t>
            </a:r>
            <a:r>
              <a:rPr lang="ko-KR" altLang="en-US" dirty="0" err="1"/>
              <a:t>심볼릭</a:t>
            </a:r>
            <a:r>
              <a:rPr lang="ko-KR" altLang="en-US" dirty="0"/>
              <a:t> 링크를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두 경로는 같은 파일시스템에 </a:t>
            </a:r>
            <a:r>
              <a:rPr lang="ko-KR" altLang="en-US" dirty="0" err="1"/>
              <a:t>존재해야함</a:t>
            </a:r>
            <a:endParaRPr lang="en-US" altLang="ko-KR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580855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4-10  </a:t>
            </a:r>
            <a:r>
              <a:rPr lang="en-US" altLang="ko-KR" sz="2000" dirty="0" err="1"/>
              <a:t>symlink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B59AF-0719-41BF-8287-6430E901C44A}"/>
              </a:ext>
            </a:extLst>
          </p:cNvPr>
          <p:cNvSpPr/>
          <p:nvPr/>
        </p:nvSpPr>
        <p:spPr>
          <a:xfrm>
            <a:off x="3238150" y="1837189"/>
            <a:ext cx="2969703" cy="2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E0EB8-44EB-4F6D-9099-86C35879D455}"/>
              </a:ext>
            </a:extLst>
          </p:cNvPr>
          <p:cNvSpPr txBox="1"/>
          <p:nvPr/>
        </p:nvSpPr>
        <p:spPr>
          <a:xfrm>
            <a:off x="904962" y="4485141"/>
            <a:ext cx="86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const char *</a:t>
            </a:r>
            <a:r>
              <a:rPr lang="en-US" altLang="ko-KR" dirty="0" err="1"/>
              <a:t>newpath</a:t>
            </a:r>
            <a:r>
              <a:rPr lang="en-US" altLang="ko-KR" dirty="0"/>
              <a:t> : </a:t>
            </a:r>
            <a:r>
              <a:rPr lang="ko-KR" altLang="en-US" dirty="0" err="1"/>
              <a:t>심볼릭</a:t>
            </a:r>
            <a:r>
              <a:rPr lang="ko-KR" altLang="en-US" dirty="0"/>
              <a:t> 링크 파일의 경로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CEBDA9-6315-42CA-9B3D-3E5F42FC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58" y="1949376"/>
            <a:ext cx="5233769" cy="4257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FB8D37-1238-4DB1-8CF4-B1C205BB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26" y="2430896"/>
            <a:ext cx="7237633" cy="8958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036D41-BFC2-4883-9DB5-97063C7910AE}"/>
              </a:ext>
            </a:extLst>
          </p:cNvPr>
          <p:cNvSpPr txBox="1"/>
          <p:nvPr/>
        </p:nvSpPr>
        <p:spPr>
          <a:xfrm>
            <a:off x="9579222" y="3405386"/>
            <a:ext cx="206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바로가기 생성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심볼릭</a:t>
            </a:r>
            <a:r>
              <a:rPr lang="ko-KR" altLang="en-US" dirty="0"/>
              <a:t> 링크파일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FBB4E-5E58-42F3-A918-9EA877BD3F2D}"/>
              </a:ext>
            </a:extLst>
          </p:cNvPr>
          <p:cNvSpPr txBox="1"/>
          <p:nvPr/>
        </p:nvSpPr>
        <p:spPr>
          <a:xfrm>
            <a:off x="8183637" y="3422600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73E6C-F6BD-47C9-B5C7-62479DC226A4}"/>
              </a:ext>
            </a:extLst>
          </p:cNvPr>
          <p:cNvSpPr txBox="1"/>
          <p:nvPr/>
        </p:nvSpPr>
        <p:spPr>
          <a:xfrm>
            <a:off x="8561885" y="4949872"/>
            <a:ext cx="275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파일이 삭제되면</a:t>
            </a:r>
            <a:endParaRPr lang="en-US" altLang="ko-KR" dirty="0"/>
          </a:p>
          <a:p>
            <a:r>
              <a:rPr lang="ko-KR" altLang="en-US" dirty="0" err="1"/>
              <a:t>심볼릭</a:t>
            </a:r>
            <a:r>
              <a:rPr lang="ko-KR" altLang="en-US" dirty="0"/>
              <a:t> 링크 파일은 삭제 </a:t>
            </a:r>
          </a:p>
        </p:txBody>
      </p:sp>
    </p:spTree>
    <p:extLst>
      <p:ext uri="{BB962C8B-B14F-4D97-AF65-F5344CB8AC3E}">
        <p14:creationId xmlns:p14="http://schemas.microsoft.com/office/powerpoint/2010/main" val="270774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997241" y="1292122"/>
            <a:ext cx="360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rmdir</a:t>
            </a:r>
            <a:r>
              <a:rPr lang="ko-KR" altLang="en-US" sz="2000" dirty="0"/>
              <a:t> 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950187"/>
            <a:ext cx="1077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디렉터리를 생성 및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580855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04962" y="3965850"/>
            <a:ext cx="862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const char *path : </a:t>
            </a:r>
            <a:r>
              <a:rPr lang="ko-KR" altLang="en-US" dirty="0"/>
              <a:t>폴더 이름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4-11  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rmdir</a:t>
            </a:r>
            <a:r>
              <a:rPr lang="ko-KR" altLang="en-US" sz="2000" dirty="0"/>
              <a:t> 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B59AF-0719-41BF-8287-6430E901C44A}"/>
              </a:ext>
            </a:extLst>
          </p:cNvPr>
          <p:cNvSpPr/>
          <p:nvPr/>
        </p:nvSpPr>
        <p:spPr>
          <a:xfrm>
            <a:off x="3238150" y="1837189"/>
            <a:ext cx="2969703" cy="2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E0EB8-44EB-4F6D-9099-86C35879D455}"/>
              </a:ext>
            </a:extLst>
          </p:cNvPr>
          <p:cNvSpPr txBox="1"/>
          <p:nvPr/>
        </p:nvSpPr>
        <p:spPr>
          <a:xfrm>
            <a:off x="997241" y="4457188"/>
            <a:ext cx="86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mode_t</a:t>
            </a:r>
            <a:r>
              <a:rPr lang="en-US" altLang="ko-KR" dirty="0"/>
              <a:t> mode : </a:t>
            </a:r>
            <a:r>
              <a:rPr lang="ko-KR" altLang="en-US" dirty="0"/>
              <a:t>접근 권한 비트들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491D6F-E91B-42D0-9C86-512B8DFD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098" y="510746"/>
            <a:ext cx="48291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4-2 stat,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fstat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lstat</a:t>
            </a:r>
            <a:r>
              <a:rPr lang="ko-KR" altLang="en-US" sz="2000" dirty="0"/>
              <a:t>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22E067-E5B8-4A14-AE9E-65E13707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01" y="1265711"/>
            <a:ext cx="4866313" cy="84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838200" y="1465767"/>
            <a:ext cx="32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stat,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fstat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lstat</a:t>
            </a:r>
            <a:r>
              <a:rPr lang="ko-KR" altLang="en-US" sz="2000" dirty="0"/>
              <a:t> 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651138"/>
            <a:ext cx="107725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 정보를 읽어오는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(</a:t>
            </a:r>
            <a:r>
              <a:rPr lang="ko-KR" altLang="en-US" dirty="0"/>
              <a:t>셋 다</a:t>
            </a:r>
            <a:r>
              <a:rPr lang="en-US" altLang="ko-KR" dirty="0"/>
              <a:t>):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모두 </a:t>
            </a:r>
            <a:r>
              <a:rPr lang="ko-KR" altLang="en-US" dirty="0" err="1"/>
              <a:t>인트형</a:t>
            </a:r>
            <a:r>
              <a:rPr lang="ko-KR" altLang="en-US" dirty="0"/>
              <a:t> 정수를 반환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fstat</a:t>
            </a:r>
            <a:r>
              <a:rPr lang="ko-KR" altLang="en-US" dirty="0"/>
              <a:t>함수는 구조체 포인터 </a:t>
            </a:r>
            <a:r>
              <a:rPr lang="en-US" altLang="ko-KR" dirty="0" err="1"/>
              <a:t>buf</a:t>
            </a:r>
            <a:r>
              <a:rPr lang="ko-KR" altLang="en-US" dirty="0"/>
              <a:t>와 인수형 정수 </a:t>
            </a:r>
            <a:r>
              <a:rPr lang="en-US" altLang="ko-KR" dirty="0" err="1"/>
              <a:t>fd</a:t>
            </a:r>
            <a:r>
              <a:rPr lang="ko-KR" altLang="en-US" dirty="0"/>
              <a:t>를 인자 받음</a:t>
            </a:r>
            <a:endParaRPr lang="en-US" altLang="ko-KR" dirty="0"/>
          </a:p>
          <a:p>
            <a:r>
              <a:rPr lang="en-US" altLang="ko-KR" dirty="0"/>
              <a:t>						(</a:t>
            </a:r>
            <a:r>
              <a:rPr lang="ko-KR" altLang="en-US" dirty="0" err="1"/>
              <a:t>파일넘버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-stat</a:t>
            </a:r>
            <a:r>
              <a:rPr lang="ko-KR" altLang="en-US" dirty="0"/>
              <a:t>와 </a:t>
            </a:r>
            <a:r>
              <a:rPr lang="en-US" altLang="ko-KR" dirty="0" err="1"/>
              <a:t>lstat</a:t>
            </a:r>
            <a:r>
              <a:rPr lang="en-US" altLang="ko-KR" dirty="0"/>
              <a:t> </a:t>
            </a:r>
            <a:r>
              <a:rPr lang="ko-KR" altLang="en-US" dirty="0"/>
              <a:t>함수는 문자열 포인터</a:t>
            </a:r>
            <a:r>
              <a:rPr lang="en-US" altLang="ko-KR" dirty="0"/>
              <a:t>, </a:t>
            </a:r>
            <a:r>
              <a:rPr lang="ko-KR" altLang="en-US" dirty="0"/>
              <a:t>구조체 포인터 </a:t>
            </a:r>
            <a:r>
              <a:rPr lang="en-US" altLang="ko-KR" dirty="0" err="1"/>
              <a:t>buf</a:t>
            </a:r>
            <a:r>
              <a:rPr lang="ko-KR" altLang="en-US" dirty="0"/>
              <a:t>를 인자 받음</a:t>
            </a:r>
            <a:endParaRPr lang="en-US" altLang="ko-KR" dirty="0"/>
          </a:p>
          <a:p>
            <a:r>
              <a:rPr lang="en-US" altLang="ko-KR" dirty="0"/>
              <a:t>						(</a:t>
            </a:r>
            <a:r>
              <a:rPr lang="ko-KR" altLang="en-US" dirty="0"/>
              <a:t>파일 이름</a:t>
            </a:r>
            <a:r>
              <a:rPr lang="en-US" altLang="ko-KR" dirty="0"/>
              <a:t>)</a:t>
            </a:r>
            <a:endParaRPr lang="ko-KR" altLang="en-US" dirty="0"/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281806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531229-114C-48E0-B28A-7CD9FCC2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68" y="2466472"/>
            <a:ext cx="3644886" cy="3980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97241" y="5231463"/>
            <a:ext cx="66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struct stat * </a:t>
            </a:r>
            <a:r>
              <a:rPr lang="en-US" altLang="ko-KR" dirty="0" err="1"/>
              <a:t>buf</a:t>
            </a:r>
            <a:r>
              <a:rPr lang="en-US" altLang="ko-KR" dirty="0"/>
              <a:t> : </a:t>
            </a:r>
            <a:r>
              <a:rPr lang="ko-KR" altLang="en-US" dirty="0"/>
              <a:t>특정한 구조체를 </a:t>
            </a:r>
            <a:r>
              <a:rPr lang="ko-KR" altLang="en-US" dirty="0" err="1"/>
              <a:t>가르키는</a:t>
            </a:r>
            <a:r>
              <a:rPr lang="ko-KR" altLang="en-US" dirty="0"/>
              <a:t> 포인터로 함수를    호출하기 전에 그 구조체를 미리 준비해야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778BB-75FC-49D5-B851-0B065D8F3B7C}"/>
              </a:ext>
            </a:extLst>
          </p:cNvPr>
          <p:cNvSpPr txBox="1"/>
          <p:nvPr/>
        </p:nvSpPr>
        <p:spPr>
          <a:xfrm>
            <a:off x="997240" y="4862131"/>
            <a:ext cx="560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*path : stat </a:t>
            </a:r>
            <a:r>
              <a:rPr lang="ko-KR" altLang="en-US" dirty="0"/>
              <a:t>을 얻고자 하는 파일의 경로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85240-358E-403C-A698-EAC4C284A4DB}"/>
              </a:ext>
            </a:extLst>
          </p:cNvPr>
          <p:cNvSpPr txBox="1"/>
          <p:nvPr/>
        </p:nvSpPr>
        <p:spPr>
          <a:xfrm>
            <a:off x="9336946" y="6323937"/>
            <a:ext cx="16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Stat</a:t>
            </a:r>
            <a:r>
              <a:rPr lang="ko-KR" altLang="en-US" sz="1000" dirty="0"/>
              <a:t>구조체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7041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997241" y="1292122"/>
            <a:ext cx="360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chdir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fchdir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950187"/>
            <a:ext cx="1077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프로세서의 현재 디렉터리를 변경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반환값</a:t>
            </a:r>
            <a:r>
              <a:rPr lang="en-US" altLang="ko-KR" dirty="0"/>
              <a:t>(</a:t>
            </a:r>
            <a:r>
              <a:rPr lang="ko-KR" altLang="en-US" dirty="0"/>
              <a:t>둘 다</a:t>
            </a:r>
            <a:r>
              <a:rPr lang="en-US" altLang="ko-KR" dirty="0"/>
              <a:t>):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580855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04962" y="3965850"/>
            <a:ext cx="862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const char *path : </a:t>
            </a:r>
            <a:r>
              <a:rPr lang="ko-KR" altLang="en-US" dirty="0"/>
              <a:t>경로 이름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4-12  </a:t>
            </a:r>
            <a:r>
              <a:rPr lang="en-US" altLang="ko-KR" sz="2000" dirty="0" err="1"/>
              <a:t>chdir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fchdir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getcwd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B59AF-0719-41BF-8287-6430E901C44A}"/>
              </a:ext>
            </a:extLst>
          </p:cNvPr>
          <p:cNvSpPr/>
          <p:nvPr/>
        </p:nvSpPr>
        <p:spPr>
          <a:xfrm>
            <a:off x="3238150" y="1837189"/>
            <a:ext cx="2969703" cy="2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E0EB8-44EB-4F6D-9099-86C35879D455}"/>
              </a:ext>
            </a:extLst>
          </p:cNvPr>
          <p:cNvSpPr txBox="1"/>
          <p:nvPr/>
        </p:nvSpPr>
        <p:spPr>
          <a:xfrm>
            <a:off x="997241" y="4457188"/>
            <a:ext cx="86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fd</a:t>
            </a:r>
            <a:r>
              <a:rPr lang="en-US" altLang="ko-KR" dirty="0"/>
              <a:t> : 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D8B0D1-0CA1-4906-8537-C9441995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06" y="1019971"/>
            <a:ext cx="3228975" cy="828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8DB789-D061-4379-9AE7-0A10A875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94" y="1957000"/>
            <a:ext cx="29241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5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997241" y="1292122"/>
            <a:ext cx="3607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getcwd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950187"/>
            <a:ext cx="1077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현재 작업 디렉토리의 </a:t>
            </a:r>
            <a:r>
              <a:rPr lang="en-US" altLang="ko-KR" dirty="0"/>
              <a:t>full </a:t>
            </a:r>
            <a:r>
              <a:rPr lang="ko-KR" altLang="en-US" dirty="0"/>
              <a:t>경로 명을 얻음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반환값</a:t>
            </a:r>
            <a:r>
              <a:rPr lang="en-US" altLang="ko-KR" dirty="0"/>
              <a:t>(</a:t>
            </a:r>
            <a:r>
              <a:rPr lang="ko-KR" altLang="en-US" dirty="0"/>
              <a:t>둘 다</a:t>
            </a:r>
            <a:r>
              <a:rPr lang="en-US" altLang="ko-KR" dirty="0"/>
              <a:t>):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580855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04962" y="3965850"/>
            <a:ext cx="862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char *</a:t>
            </a:r>
            <a:r>
              <a:rPr lang="en-US" altLang="ko-KR" dirty="0" err="1"/>
              <a:t>buf</a:t>
            </a:r>
            <a:r>
              <a:rPr lang="en-US" altLang="ko-KR" dirty="0"/>
              <a:t> : </a:t>
            </a:r>
            <a:r>
              <a:rPr lang="ko-KR" altLang="en-US" dirty="0"/>
              <a:t>현재 작업 디렉토리를 저장할 </a:t>
            </a:r>
            <a:r>
              <a:rPr lang="en-US" altLang="ko-KR" dirty="0"/>
              <a:t>buffer </a:t>
            </a:r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A6F4EB3-9B37-4C3A-94E1-304F1A4B258D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5369654" cy="557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4-12  </a:t>
            </a:r>
            <a:r>
              <a:rPr lang="en-US" altLang="ko-KR" sz="2000" dirty="0" err="1"/>
              <a:t>chdir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fchdir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getcwd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B59AF-0719-41BF-8287-6430E901C44A}"/>
              </a:ext>
            </a:extLst>
          </p:cNvPr>
          <p:cNvSpPr/>
          <p:nvPr/>
        </p:nvSpPr>
        <p:spPr>
          <a:xfrm>
            <a:off x="3238150" y="1837189"/>
            <a:ext cx="2969703" cy="22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E0EB8-44EB-4F6D-9099-86C35879D455}"/>
              </a:ext>
            </a:extLst>
          </p:cNvPr>
          <p:cNvSpPr txBox="1"/>
          <p:nvPr/>
        </p:nvSpPr>
        <p:spPr>
          <a:xfrm>
            <a:off x="997241" y="4457188"/>
            <a:ext cx="862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size_t</a:t>
            </a:r>
            <a:r>
              <a:rPr lang="en-US" altLang="ko-KR" dirty="0"/>
              <a:t> size : buffer</a:t>
            </a:r>
            <a:r>
              <a:rPr lang="ko-KR" altLang="en-US" dirty="0"/>
              <a:t>에 할당된 메모리의 크기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429F68-2B3B-4CAB-B8F9-BCC3F58E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57" y="1070964"/>
            <a:ext cx="4171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4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4-2 stat,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fstat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lstat</a:t>
            </a:r>
            <a:r>
              <a:rPr lang="ko-KR" altLang="en-US" sz="2000" dirty="0"/>
              <a:t>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838200" y="1465767"/>
            <a:ext cx="349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stat </a:t>
            </a:r>
            <a:r>
              <a:rPr lang="ko-KR" altLang="en-US" sz="2000" dirty="0"/>
              <a:t>함수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EDD896-70A8-4B42-BCF5-56A68C858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95" y="2408854"/>
            <a:ext cx="5648325" cy="38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5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4-3 </a:t>
            </a:r>
            <a:r>
              <a:rPr lang="ko-KR" altLang="en-US" sz="2000" dirty="0"/>
              <a:t>파일의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90F2A-2357-4D0F-AC17-D54D165C6323}"/>
              </a:ext>
            </a:extLst>
          </p:cNvPr>
          <p:cNvSpPr txBox="1"/>
          <p:nvPr/>
        </p:nvSpPr>
        <p:spPr>
          <a:xfrm>
            <a:off x="838200" y="1493240"/>
            <a:ext cx="1072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정규 파일 </a:t>
            </a:r>
            <a:r>
              <a:rPr lang="en-US" altLang="ko-KR" dirty="0"/>
              <a:t>- </a:t>
            </a: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흔한 종류의 파일</a:t>
            </a:r>
            <a:r>
              <a:rPr lang="en-US" altLang="ko-KR" dirty="0"/>
              <a:t>, </a:t>
            </a:r>
            <a:r>
              <a:rPr lang="ko-KR" altLang="en-US" dirty="0"/>
              <a:t>파일에 담기는 자료의 형태가 특별하게 </a:t>
            </a:r>
            <a:r>
              <a:rPr lang="ko-KR" altLang="en-US" dirty="0" err="1"/>
              <a:t>정해져있지</a:t>
            </a:r>
            <a:r>
              <a:rPr lang="ko-KR" altLang="en-US" dirty="0"/>
              <a:t> 않음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AD2B1C-4B3A-4616-8DA5-3B65AC5647F5}"/>
              </a:ext>
            </a:extLst>
          </p:cNvPr>
          <p:cNvSpPr txBox="1"/>
          <p:nvPr/>
        </p:nvSpPr>
        <p:spPr>
          <a:xfrm>
            <a:off x="838200" y="2248356"/>
            <a:ext cx="1072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디렉터리 파일 </a:t>
            </a:r>
            <a:r>
              <a:rPr lang="en-US" altLang="ko-KR" dirty="0"/>
              <a:t>- </a:t>
            </a:r>
            <a:r>
              <a:rPr lang="ko-KR" altLang="en-US" dirty="0"/>
              <a:t>다른 파일들의 이름과 그 파일들에 대한 정보를 가리키는 포인터들을 담은 파일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57F1A-2BBE-4A57-8CFC-BE99BBD55786}"/>
              </a:ext>
            </a:extLst>
          </p:cNvPr>
          <p:cNvSpPr txBox="1"/>
          <p:nvPr/>
        </p:nvSpPr>
        <p:spPr>
          <a:xfrm>
            <a:off x="838197" y="2940399"/>
            <a:ext cx="1072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블록 특수 파일 </a:t>
            </a:r>
            <a:r>
              <a:rPr lang="en-US" altLang="ko-KR" dirty="0"/>
              <a:t>– </a:t>
            </a:r>
            <a:r>
              <a:rPr lang="ko-KR" altLang="en-US" dirty="0"/>
              <a:t>블록 단위로 데이터를 읽고 씀 </a:t>
            </a:r>
            <a:r>
              <a:rPr lang="en-US" altLang="ko-KR" dirty="0"/>
              <a:t>(8KB)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1B20-5D41-4F13-9D55-31582032054E}"/>
              </a:ext>
            </a:extLst>
          </p:cNvPr>
          <p:cNvSpPr txBox="1"/>
          <p:nvPr/>
        </p:nvSpPr>
        <p:spPr>
          <a:xfrm>
            <a:off x="838198" y="3732935"/>
            <a:ext cx="1072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문자 특수 파일</a:t>
            </a:r>
            <a:r>
              <a:rPr lang="en-US" altLang="ko-KR" dirty="0"/>
              <a:t> – </a:t>
            </a:r>
            <a:r>
              <a:rPr lang="ko-KR" altLang="en-US" dirty="0"/>
              <a:t>섹터 단위로 데이터를 읽고 씀 </a:t>
            </a:r>
            <a:r>
              <a:rPr lang="en-US" altLang="ko-KR" dirty="0"/>
              <a:t>(512byte)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82D0F-FBC0-4EFF-88A1-E61544BBF956}"/>
              </a:ext>
            </a:extLst>
          </p:cNvPr>
          <p:cNvSpPr txBox="1"/>
          <p:nvPr/>
        </p:nvSpPr>
        <p:spPr>
          <a:xfrm>
            <a:off x="838197" y="5057682"/>
            <a:ext cx="1072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소켓 </a:t>
            </a:r>
            <a:r>
              <a:rPr lang="en-US" altLang="ko-KR" dirty="0"/>
              <a:t>– </a:t>
            </a:r>
            <a:r>
              <a:rPr lang="ko-KR" altLang="en-US" dirty="0"/>
              <a:t>네트워크의 입출력을 담당하는 </a:t>
            </a:r>
            <a:r>
              <a:rPr lang="en-US" altLang="ko-KR" dirty="0"/>
              <a:t>API</a:t>
            </a:r>
            <a:r>
              <a:rPr lang="ko-KR" altLang="en-US" dirty="0"/>
              <a:t>로 두 호스트 컴퓨터 사이의 정보를 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395CD-6EB8-47F6-82F0-C6FF40791808}"/>
              </a:ext>
            </a:extLst>
          </p:cNvPr>
          <p:cNvSpPr txBox="1"/>
          <p:nvPr/>
        </p:nvSpPr>
        <p:spPr>
          <a:xfrm>
            <a:off x="838197" y="5653025"/>
            <a:ext cx="1072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기호링크</a:t>
            </a:r>
            <a:r>
              <a:rPr lang="en-US" altLang="ko-KR" dirty="0"/>
              <a:t> – </a:t>
            </a:r>
            <a:r>
              <a:rPr lang="ko-KR" altLang="en-US" dirty="0"/>
              <a:t>다른 파일을 가리키는 타입의 파일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1A679-BC5B-4E4A-A77E-408433D4966D}"/>
              </a:ext>
            </a:extLst>
          </p:cNvPr>
          <p:cNvSpPr txBox="1"/>
          <p:nvPr/>
        </p:nvSpPr>
        <p:spPr>
          <a:xfrm>
            <a:off x="838197" y="4420172"/>
            <a:ext cx="1072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5.FIFO - </a:t>
            </a:r>
            <a:r>
              <a:rPr lang="ko-KR" altLang="en-US" dirty="0" err="1"/>
              <a:t>프로세스간의</a:t>
            </a:r>
            <a:r>
              <a:rPr lang="ko-KR" altLang="en-US" dirty="0"/>
              <a:t> 통신에 쓰이는 파이프로 이름이 있는 파이프 파일</a:t>
            </a:r>
          </a:p>
        </p:txBody>
      </p:sp>
    </p:spTree>
    <p:extLst>
      <p:ext uri="{BB962C8B-B14F-4D97-AF65-F5344CB8AC3E}">
        <p14:creationId xmlns:p14="http://schemas.microsoft.com/office/powerpoint/2010/main" val="39742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4-3 </a:t>
            </a:r>
            <a:r>
              <a:rPr lang="ko-KR" altLang="en-US" sz="2000" dirty="0"/>
              <a:t>파일의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070BD-F441-4E7B-8518-F3E70012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46" y="1376150"/>
            <a:ext cx="2638425" cy="22139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5DD73E-F6F4-4459-86C6-265AE2A4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296" y="1376150"/>
            <a:ext cx="5715000" cy="221398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4AF73091-B289-4B72-9E30-9682030AA9F9}"/>
              </a:ext>
            </a:extLst>
          </p:cNvPr>
          <p:cNvSpPr/>
          <p:nvPr/>
        </p:nvSpPr>
        <p:spPr>
          <a:xfrm>
            <a:off x="5961777" y="922790"/>
            <a:ext cx="276836" cy="3103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B7E15-98D7-4B54-BB51-A26431C82B60}"/>
              </a:ext>
            </a:extLst>
          </p:cNvPr>
          <p:cNvSpPr txBox="1"/>
          <p:nvPr/>
        </p:nvSpPr>
        <p:spPr>
          <a:xfrm>
            <a:off x="7843707" y="3858827"/>
            <a:ext cx="279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 –l </a:t>
            </a:r>
            <a:r>
              <a:rPr lang="ko-KR" altLang="en-US" dirty="0"/>
              <a:t>명령어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CC0DB6-55EE-4D26-8108-B480ED298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65" y="4488110"/>
            <a:ext cx="3162518" cy="2004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CF1486-AD42-4FAA-A7E7-009F9B48EC5B}"/>
              </a:ext>
            </a:extLst>
          </p:cNvPr>
          <p:cNvSpPr txBox="1"/>
          <p:nvPr/>
        </p:nvSpPr>
        <p:spPr>
          <a:xfrm>
            <a:off x="5252972" y="5158684"/>
            <a:ext cx="661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</a:t>
            </a:r>
            <a:r>
              <a:rPr lang="ko-KR" altLang="en-US" dirty="0"/>
              <a:t>시스템 호출로 파일의 상태 값을 얻어온 후 매크로 함수를 이용해 파일의 종류를 알 수 있음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2626A4-3C5D-4D7C-92CB-B06DC3805E26}"/>
              </a:ext>
            </a:extLst>
          </p:cNvPr>
          <p:cNvCxnSpPr/>
          <p:nvPr/>
        </p:nvCxnSpPr>
        <p:spPr>
          <a:xfrm>
            <a:off x="1006679" y="4228159"/>
            <a:ext cx="10731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8838928-1246-4F1B-9F7F-F63373226E1E}"/>
              </a:ext>
            </a:extLst>
          </p:cNvPr>
          <p:cNvSpPr/>
          <p:nvPr/>
        </p:nvSpPr>
        <p:spPr>
          <a:xfrm>
            <a:off x="4546833" y="5461227"/>
            <a:ext cx="268448" cy="167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4-4 access</a:t>
            </a:r>
            <a:r>
              <a:rPr lang="ko-KR" altLang="en-US" sz="2000" dirty="0"/>
              <a:t>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55D7E-BD39-42F7-9912-540E95F50915}"/>
              </a:ext>
            </a:extLst>
          </p:cNvPr>
          <p:cNvSpPr txBox="1"/>
          <p:nvPr/>
        </p:nvSpPr>
        <p:spPr>
          <a:xfrm>
            <a:off x="906011" y="1674447"/>
            <a:ext cx="94292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리눅스 시스템에서는 사용자 계정에 따라 파일 접근 권한을 다르게 부여할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사용자 계정은 크게 사용자 </a:t>
            </a:r>
            <a:r>
              <a:rPr lang="en-US" altLang="ko-KR" dirty="0"/>
              <a:t>ID</a:t>
            </a:r>
            <a:r>
              <a:rPr lang="ko-KR" altLang="en-US" dirty="0"/>
              <a:t>와 그룹 </a:t>
            </a:r>
            <a:r>
              <a:rPr lang="en-US" altLang="ko-KR" dirty="0"/>
              <a:t>ID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ko-KR" altLang="en-US" dirty="0" err="1"/>
              <a:t>로긴한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의미하는 실제 사용자 </a:t>
            </a:r>
            <a:r>
              <a:rPr lang="en-US" altLang="ko-KR" dirty="0"/>
              <a:t>ID(Real User ID)</a:t>
            </a:r>
            <a:r>
              <a:rPr lang="ko-KR" altLang="en-US" dirty="0"/>
              <a:t>와 프로세스 실행 상태에서 권한 기준인 유효 사용자 </a:t>
            </a:r>
            <a:r>
              <a:rPr lang="en-US" altLang="ko-KR" dirty="0"/>
              <a:t>ID(Effective User ID)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일반적으로 실제 사용자 </a:t>
            </a:r>
            <a:r>
              <a:rPr lang="en-US" altLang="ko-KR" dirty="0"/>
              <a:t>ID</a:t>
            </a:r>
            <a:r>
              <a:rPr lang="ko-KR" altLang="en-US" dirty="0"/>
              <a:t>는 유효 사용자 </a:t>
            </a:r>
            <a:r>
              <a:rPr lang="en-US" altLang="ko-KR" dirty="0"/>
              <a:t>ID</a:t>
            </a:r>
            <a:r>
              <a:rPr lang="ko-KR" altLang="en-US" dirty="0"/>
              <a:t>와 같지만 프로그램에 </a:t>
            </a:r>
            <a:r>
              <a:rPr lang="en-US" altLang="ko-KR" dirty="0"/>
              <a:t>saved set user id</a:t>
            </a:r>
            <a:r>
              <a:rPr lang="ko-KR" altLang="en-US" dirty="0"/>
              <a:t>가 있을 때 유효 사용자 </a:t>
            </a:r>
            <a:r>
              <a:rPr lang="en-US" altLang="ko-KR" dirty="0"/>
              <a:t>ID</a:t>
            </a:r>
            <a:r>
              <a:rPr lang="ko-KR" altLang="en-US" dirty="0"/>
              <a:t>는 실제 사용자 </a:t>
            </a:r>
            <a:r>
              <a:rPr lang="en-US" altLang="ko-KR" dirty="0"/>
              <a:t>ID</a:t>
            </a:r>
            <a:r>
              <a:rPr lang="ko-KR" altLang="en-US" dirty="0"/>
              <a:t>와 다를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그룹 </a:t>
            </a:r>
            <a:r>
              <a:rPr lang="en-US" altLang="ko-KR" dirty="0"/>
              <a:t>ID</a:t>
            </a:r>
            <a:r>
              <a:rPr lang="ko-KR" altLang="en-US" dirty="0"/>
              <a:t>도 실제 </a:t>
            </a:r>
            <a:r>
              <a:rPr lang="ko-KR" altLang="en-US" dirty="0" err="1"/>
              <a:t>로긴한</a:t>
            </a:r>
            <a:r>
              <a:rPr lang="ko-KR" altLang="en-US" dirty="0"/>
              <a:t> 사용자의 그룹 </a:t>
            </a:r>
            <a:r>
              <a:rPr lang="en-US" altLang="ko-KR" dirty="0"/>
              <a:t>ID</a:t>
            </a:r>
            <a:r>
              <a:rPr lang="ko-KR" altLang="en-US" dirty="0"/>
              <a:t>와 보조 그룹 </a:t>
            </a:r>
            <a:r>
              <a:rPr lang="en-US" altLang="ko-KR" dirty="0"/>
              <a:t>ID</a:t>
            </a:r>
            <a:r>
              <a:rPr lang="ko-KR" altLang="en-US" dirty="0"/>
              <a:t>들과 프로세스 실행 상태에서 권한 기준인 유효 그룹 </a:t>
            </a:r>
            <a:r>
              <a:rPr lang="en-US" altLang="ko-KR" dirty="0"/>
              <a:t>ID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마찬가지로 실제 그룹 </a:t>
            </a:r>
            <a:r>
              <a:rPr lang="en-US" altLang="ko-KR" dirty="0"/>
              <a:t>ID</a:t>
            </a:r>
            <a:r>
              <a:rPr lang="ko-KR" altLang="en-US" dirty="0"/>
              <a:t>와 유효 그룹 </a:t>
            </a:r>
            <a:r>
              <a:rPr lang="en-US" altLang="ko-KR" dirty="0"/>
              <a:t>ID</a:t>
            </a:r>
            <a:r>
              <a:rPr lang="ko-KR" altLang="en-US" dirty="0"/>
              <a:t>는 일반적으로 같지만 </a:t>
            </a:r>
            <a:r>
              <a:rPr lang="en-US" altLang="ko-KR" dirty="0"/>
              <a:t>saved set group id</a:t>
            </a:r>
            <a:r>
              <a:rPr lang="ko-KR" altLang="en-US" dirty="0"/>
              <a:t>가 있을 때 유효 그룹 </a:t>
            </a:r>
            <a:r>
              <a:rPr lang="en-US" altLang="ko-KR" dirty="0"/>
              <a:t>ID</a:t>
            </a:r>
            <a:r>
              <a:rPr lang="ko-KR" altLang="en-US" dirty="0"/>
              <a:t>는 실제 그룹 </a:t>
            </a:r>
            <a:r>
              <a:rPr lang="en-US" altLang="ko-KR" dirty="0"/>
              <a:t>ID</a:t>
            </a:r>
            <a:r>
              <a:rPr lang="ko-KR" altLang="en-US" dirty="0"/>
              <a:t>와 다를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</a:t>
            </a:r>
            <a:r>
              <a:rPr lang="en-US" altLang="ko-KR" dirty="0"/>
              <a:t>ID</a:t>
            </a:r>
            <a:r>
              <a:rPr lang="ko-KR" altLang="en-US" dirty="0"/>
              <a:t>와 그룹 </a:t>
            </a:r>
            <a:r>
              <a:rPr lang="en-US" altLang="ko-KR" dirty="0"/>
              <a:t>ID</a:t>
            </a:r>
            <a:r>
              <a:rPr lang="ko-KR" altLang="en-US" dirty="0"/>
              <a:t>에 관한 사항은 계정 설정에 관한 시스템 호출을 다룰 때 자세히 소개하기로 </a:t>
            </a:r>
            <a:r>
              <a:rPr lang="ko-KR" altLang="en-US" dirty="0" err="1"/>
              <a:t>할게요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리눅스 시스템에서는 파일에 접근할 때 사용자 계정이나 그룹에 따라 접근 권한이 다르게 부여할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access </a:t>
            </a:r>
            <a:r>
              <a:rPr lang="ko-KR" altLang="en-US" dirty="0"/>
              <a:t>함수로 파일에 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권한과 존재하는지 확인할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7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4-4 access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838200" y="1465767"/>
            <a:ext cx="32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access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6682B-E40B-4825-AABE-4408082775C0}"/>
              </a:ext>
            </a:extLst>
          </p:cNvPr>
          <p:cNvSpPr txBox="1"/>
          <p:nvPr/>
        </p:nvSpPr>
        <p:spPr>
          <a:xfrm>
            <a:off x="997241" y="2651138"/>
            <a:ext cx="10772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프로세스가 지정한 파일이 존재하는지</a:t>
            </a:r>
            <a:r>
              <a:rPr lang="en-US" altLang="ko-KR" dirty="0"/>
              <a:t>, </a:t>
            </a:r>
            <a:r>
              <a:rPr lang="ko-KR" altLang="en-US" dirty="0"/>
              <a:t>읽거나 쓰거나 실행이 가능한 지를 확인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반환값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-1 </a:t>
            </a:r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2BDA6-23AC-43C3-9389-4A65B32345DE}"/>
              </a:ext>
            </a:extLst>
          </p:cNvPr>
          <p:cNvSpPr txBox="1"/>
          <p:nvPr/>
        </p:nvSpPr>
        <p:spPr>
          <a:xfrm>
            <a:off x="997241" y="2281806"/>
            <a:ext cx="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81C-3E0D-4156-AADA-C862ADFC077F}"/>
              </a:ext>
            </a:extLst>
          </p:cNvPr>
          <p:cNvSpPr txBox="1"/>
          <p:nvPr/>
        </p:nvSpPr>
        <p:spPr>
          <a:xfrm>
            <a:off x="997241" y="3759134"/>
            <a:ext cx="662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검사할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778BB-75FC-49D5-B851-0B065D8F3B7C}"/>
              </a:ext>
            </a:extLst>
          </p:cNvPr>
          <p:cNvSpPr txBox="1"/>
          <p:nvPr/>
        </p:nvSpPr>
        <p:spPr>
          <a:xfrm>
            <a:off x="997241" y="3389802"/>
            <a:ext cx="62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*pathname : </a:t>
            </a:r>
            <a:r>
              <a:rPr lang="ko-KR" altLang="en-US" dirty="0"/>
              <a:t>파일이나 디렉토리 전체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85240-358E-403C-A698-EAC4C284A4DB}"/>
              </a:ext>
            </a:extLst>
          </p:cNvPr>
          <p:cNvSpPr txBox="1"/>
          <p:nvPr/>
        </p:nvSpPr>
        <p:spPr>
          <a:xfrm>
            <a:off x="8724550" y="5669596"/>
            <a:ext cx="1619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Mode </a:t>
            </a:r>
            <a:r>
              <a:rPr lang="ko-KR" altLang="en-US" sz="1000" dirty="0"/>
              <a:t>종류</a:t>
            </a:r>
            <a:endParaRPr lang="en-US" altLang="ko-KR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41A9C-A93D-4D7B-B2AA-85C4A19E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8" y="1313791"/>
            <a:ext cx="4019550" cy="695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ADFBFE-E002-44AF-8F7A-80ED6C45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933" y="3590423"/>
            <a:ext cx="4333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5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4-4 access</a:t>
            </a:r>
            <a:r>
              <a:rPr lang="ko-KR" altLang="en-US" sz="2000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CA17F-6B00-4816-BEEC-D06BD3A3C6EC}"/>
              </a:ext>
            </a:extLst>
          </p:cNvPr>
          <p:cNvSpPr txBox="1"/>
          <p:nvPr/>
        </p:nvSpPr>
        <p:spPr>
          <a:xfrm>
            <a:off x="4789415" y="6208216"/>
            <a:ext cx="323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access</a:t>
            </a:r>
            <a:r>
              <a:rPr lang="ko-KR" altLang="en-US" sz="2000" dirty="0"/>
              <a:t>함수 예제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D5D951-7A40-439F-ACE4-3B1ED6AA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94" y="922790"/>
            <a:ext cx="6109283" cy="51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1535</Words>
  <Application>Microsoft Office PowerPoint</Application>
  <PresentationFormat>와이드스크린</PresentationFormat>
  <Paragraphs>230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4. 파일과 디렉터리</vt:lpstr>
      <vt:lpstr>4-1 소개</vt:lpstr>
      <vt:lpstr>4-2 stat, fstat, lstat 함수</vt:lpstr>
      <vt:lpstr>4-2 stat, fstat, lstat 함수</vt:lpstr>
      <vt:lpstr>4-3 파일의 종류</vt:lpstr>
      <vt:lpstr>4-3 파일의 종류</vt:lpstr>
      <vt:lpstr>4-4 access함수</vt:lpstr>
      <vt:lpstr>4-4 access함수</vt:lpstr>
      <vt:lpstr>4-4 access함수</vt:lpstr>
      <vt:lpstr>4-5 umask 함수</vt:lpstr>
      <vt:lpstr>4-5 umask 함수</vt:lpstr>
      <vt:lpstr>4-5 umask 함수</vt:lpstr>
      <vt:lpstr>4-6 chmod, fchmod 함수</vt:lpstr>
      <vt:lpstr>4-6 chmod, fchmod 함수</vt:lpstr>
      <vt:lpstr>4-6 chmod, fchmod 함수</vt:lpstr>
      <vt:lpstr>4-6 chmod, fchmod 함수</vt:lpstr>
      <vt:lpstr>4-7 chown, fchown 함수</vt:lpstr>
      <vt:lpstr>4-7 chown, fchown 함수</vt:lpstr>
      <vt:lpstr>4-8 truncate, ftruncate 함수</vt:lpstr>
      <vt:lpstr>4-8 truncate, ftruncate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파일 I/O</dc:title>
  <dc:creator>이창한</dc:creator>
  <cp:lastModifiedBy>이창한</cp:lastModifiedBy>
  <cp:revision>44</cp:revision>
  <dcterms:created xsi:type="dcterms:W3CDTF">2022-05-02T07:35:41Z</dcterms:created>
  <dcterms:modified xsi:type="dcterms:W3CDTF">2022-05-10T16:08:22Z</dcterms:modified>
</cp:coreProperties>
</file>