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2" r:id="rId5"/>
    <p:sldId id="270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ffc1d3e1327edef" providerId="LiveId" clId="{F55212DC-50C6-41FA-ABC1-628DE2316988}"/>
    <pc:docChg chg="undo custSel addSld delSld modSld sldOrd">
      <pc:chgData name="" userId="cffc1d3e1327edef" providerId="LiveId" clId="{F55212DC-50C6-41FA-ABC1-628DE2316988}" dt="2022-05-10T17:44:59.182" v="2754" actId="1076"/>
      <pc:docMkLst>
        <pc:docMk/>
      </pc:docMkLst>
      <pc:sldChg chg="modSp">
        <pc:chgData name="" userId="cffc1d3e1327edef" providerId="LiveId" clId="{F55212DC-50C6-41FA-ABC1-628DE2316988}" dt="2022-05-10T16:09:04.235" v="42" actId="20577"/>
        <pc:sldMkLst>
          <pc:docMk/>
          <pc:sldMk cId="565038861" sldId="256"/>
        </pc:sldMkLst>
        <pc:spChg chg="mod">
          <ac:chgData name="" userId="cffc1d3e1327edef" providerId="LiveId" clId="{F55212DC-50C6-41FA-ABC1-628DE2316988}" dt="2022-05-10T16:09:04.235" v="42" actId="20577"/>
          <ac:spMkLst>
            <pc:docMk/>
            <pc:sldMk cId="565038861" sldId="256"/>
            <ac:spMk id="2" creationId="{0BD8A422-C134-4CDC-BE31-0DB841E32489}"/>
          </ac:spMkLst>
        </pc:spChg>
      </pc:sldChg>
      <pc:sldChg chg="modSp">
        <pc:chgData name="" userId="cffc1d3e1327edef" providerId="LiveId" clId="{F55212DC-50C6-41FA-ABC1-628DE2316988}" dt="2022-05-10T16:09:25.074" v="71" actId="20577"/>
        <pc:sldMkLst>
          <pc:docMk/>
          <pc:sldMk cId="2432682378" sldId="257"/>
        </pc:sldMkLst>
        <pc:spChg chg="mod">
          <ac:chgData name="" userId="cffc1d3e1327edef" providerId="LiveId" clId="{F55212DC-50C6-41FA-ABC1-628DE2316988}" dt="2022-05-10T16:09:08.523" v="44" actId="20577"/>
          <ac:spMkLst>
            <pc:docMk/>
            <pc:sldMk cId="2432682378" sldId="257"/>
            <ac:spMk id="2" creationId="{605EF611-6C2B-422A-818C-D03B4217E061}"/>
          </ac:spMkLst>
        </pc:spChg>
        <pc:spChg chg="mod">
          <ac:chgData name="" userId="cffc1d3e1327edef" providerId="LiveId" clId="{F55212DC-50C6-41FA-ABC1-628DE2316988}" dt="2022-05-10T16:09:25.074" v="71" actId="20577"/>
          <ac:spMkLst>
            <pc:docMk/>
            <pc:sldMk cId="2432682378" sldId="257"/>
            <ac:spMk id="3" creationId="{56CC50D1-8779-470E-A862-BEEC4774258C}"/>
          </ac:spMkLst>
        </pc:spChg>
      </pc:sldChg>
      <pc:sldChg chg="del">
        <pc:chgData name="" userId="cffc1d3e1327edef" providerId="LiveId" clId="{F55212DC-50C6-41FA-ABC1-628DE2316988}" dt="2022-05-10T16:09:31.135" v="72" actId="2696"/>
        <pc:sldMkLst>
          <pc:docMk/>
          <pc:sldMk cId="2641202386" sldId="258"/>
        </pc:sldMkLst>
      </pc:sldChg>
      <pc:sldChg chg="del">
        <pc:chgData name="" userId="cffc1d3e1327edef" providerId="LiveId" clId="{F55212DC-50C6-41FA-ABC1-628DE2316988}" dt="2022-05-10T16:43:15.401" v="844" actId="2696"/>
        <pc:sldMkLst>
          <pc:docMk/>
          <pc:sldMk cId="1871722368" sldId="259"/>
        </pc:sldMkLst>
      </pc:sldChg>
      <pc:sldChg chg="addSp delSp modSp">
        <pc:chgData name="" userId="cffc1d3e1327edef" providerId="LiveId" clId="{F55212DC-50C6-41FA-ABC1-628DE2316988}" dt="2022-05-10T16:27:05.847" v="415" actId="1076"/>
        <pc:sldMkLst>
          <pc:docMk/>
          <pc:sldMk cId="1157728380" sldId="260"/>
        </pc:sldMkLst>
        <pc:spChg chg="mod">
          <ac:chgData name="" userId="cffc1d3e1327edef" providerId="LiveId" clId="{F55212DC-50C6-41FA-ABC1-628DE2316988}" dt="2022-05-10T16:24:37.250" v="111"/>
          <ac:spMkLst>
            <pc:docMk/>
            <pc:sldMk cId="1157728380" sldId="260"/>
            <ac:spMk id="2" creationId="{605EF611-6C2B-422A-818C-D03B4217E061}"/>
          </ac:spMkLst>
        </pc:spChg>
        <pc:spChg chg="add mod">
          <ac:chgData name="" userId="cffc1d3e1327edef" providerId="LiveId" clId="{F55212DC-50C6-41FA-ABC1-628DE2316988}" dt="2022-05-10T16:26:49.934" v="412"/>
          <ac:spMkLst>
            <pc:docMk/>
            <pc:sldMk cId="1157728380" sldId="260"/>
            <ac:spMk id="7" creationId="{EAF92745-244F-42AA-926C-66E2DDE138D9}"/>
          </ac:spMkLst>
        </pc:spChg>
        <pc:spChg chg="mod">
          <ac:chgData name="" userId="cffc1d3e1327edef" providerId="LiveId" clId="{F55212DC-50C6-41FA-ABC1-628DE2316988}" dt="2022-05-10T16:26:10.626" v="306" actId="20577"/>
          <ac:spMkLst>
            <pc:docMk/>
            <pc:sldMk cId="1157728380" sldId="260"/>
            <ac:spMk id="9" creationId="{3C33A39D-8684-4867-97B2-3EA47D234DBE}"/>
          </ac:spMkLst>
        </pc:spChg>
        <pc:spChg chg="del">
          <ac:chgData name="" userId="cffc1d3e1327edef" providerId="LiveId" clId="{F55212DC-50C6-41FA-ABC1-628DE2316988}" dt="2022-05-10T16:26:03.308" v="302" actId="478"/>
          <ac:spMkLst>
            <pc:docMk/>
            <pc:sldMk cId="1157728380" sldId="260"/>
            <ac:spMk id="10" creationId="{9B6AAF75-D853-4EE9-BBBF-1684F16ABEF2}"/>
          </ac:spMkLst>
        </pc:spChg>
        <pc:spChg chg="mod">
          <ac:chgData name="" userId="cffc1d3e1327edef" providerId="LiveId" clId="{F55212DC-50C6-41FA-ABC1-628DE2316988}" dt="2022-05-10T16:26:07.611" v="305" actId="1076"/>
          <ac:spMkLst>
            <pc:docMk/>
            <pc:sldMk cId="1157728380" sldId="260"/>
            <ac:spMk id="11" creationId="{5C3C731A-310F-4803-99FF-CE720AA9A0B8}"/>
          </ac:spMkLst>
        </pc:spChg>
        <pc:spChg chg="add mod">
          <ac:chgData name="" userId="cffc1d3e1327edef" providerId="LiveId" clId="{F55212DC-50C6-41FA-ABC1-628DE2316988}" dt="2022-05-10T16:26:51.069" v="413" actId="20577"/>
          <ac:spMkLst>
            <pc:docMk/>
            <pc:sldMk cId="1157728380" sldId="260"/>
            <ac:spMk id="12" creationId="{389D4B00-5092-4213-BB7D-141CD1B11132}"/>
          </ac:spMkLst>
        </pc:spChg>
        <pc:picChg chg="add mod">
          <ac:chgData name="" userId="cffc1d3e1327edef" providerId="LiveId" clId="{F55212DC-50C6-41FA-ABC1-628DE2316988}" dt="2022-05-10T16:27:05.847" v="415" actId="1076"/>
          <ac:picMkLst>
            <pc:docMk/>
            <pc:sldMk cId="1157728380" sldId="260"/>
            <ac:picMk id="3" creationId="{DD3F4DA8-7EA0-42A7-A6E0-4EDAB4188899}"/>
          </ac:picMkLst>
        </pc:picChg>
        <pc:picChg chg="del mod">
          <ac:chgData name="" userId="cffc1d3e1327edef" providerId="LiveId" clId="{F55212DC-50C6-41FA-ABC1-628DE2316988}" dt="2022-05-10T16:26:03.983" v="304" actId="478"/>
          <ac:picMkLst>
            <pc:docMk/>
            <pc:sldMk cId="1157728380" sldId="260"/>
            <ac:picMk id="8" creationId="{176A0F50-1CBB-4ED1-8BBE-F9E339048AC2}"/>
          </ac:picMkLst>
        </pc:picChg>
      </pc:sldChg>
      <pc:sldChg chg="del">
        <pc:chgData name="" userId="cffc1d3e1327edef" providerId="LiveId" clId="{F55212DC-50C6-41FA-ABC1-628DE2316988}" dt="2022-05-10T16:43:14.572" v="843" actId="2696"/>
        <pc:sldMkLst>
          <pc:docMk/>
          <pc:sldMk cId="3590116946" sldId="261"/>
        </pc:sldMkLst>
      </pc:sldChg>
      <pc:sldChg chg="del">
        <pc:chgData name="" userId="cffc1d3e1327edef" providerId="LiveId" clId="{F55212DC-50C6-41FA-ABC1-628DE2316988}" dt="2022-05-10T16:43:13.625" v="842" actId="2696"/>
        <pc:sldMkLst>
          <pc:docMk/>
          <pc:sldMk cId="3632239367" sldId="262"/>
        </pc:sldMkLst>
      </pc:sldChg>
      <pc:sldChg chg="del">
        <pc:chgData name="" userId="cffc1d3e1327edef" providerId="LiveId" clId="{F55212DC-50C6-41FA-ABC1-628DE2316988}" dt="2022-05-10T16:43:18.517" v="848" actId="2696"/>
        <pc:sldMkLst>
          <pc:docMk/>
          <pc:sldMk cId="1489657781" sldId="263"/>
        </pc:sldMkLst>
      </pc:sldChg>
      <pc:sldChg chg="del">
        <pc:chgData name="" userId="cffc1d3e1327edef" providerId="LiveId" clId="{F55212DC-50C6-41FA-ABC1-628DE2316988}" dt="2022-05-10T16:43:16.079" v="845" actId="2696"/>
        <pc:sldMkLst>
          <pc:docMk/>
          <pc:sldMk cId="1730888002" sldId="264"/>
        </pc:sldMkLst>
      </pc:sldChg>
      <pc:sldChg chg="del">
        <pc:chgData name="" userId="cffc1d3e1327edef" providerId="LiveId" clId="{F55212DC-50C6-41FA-ABC1-628DE2316988}" dt="2022-05-10T16:43:16.744" v="846" actId="2696"/>
        <pc:sldMkLst>
          <pc:docMk/>
          <pc:sldMk cId="3301441570" sldId="268"/>
        </pc:sldMkLst>
      </pc:sldChg>
      <pc:sldChg chg="addSp delSp modSp del">
        <pc:chgData name="" userId="cffc1d3e1327edef" providerId="LiveId" clId="{F55212DC-50C6-41FA-ABC1-628DE2316988}" dt="2022-05-10T16:43:11.929" v="841" actId="2696"/>
        <pc:sldMkLst>
          <pc:docMk/>
          <pc:sldMk cId="2631705956" sldId="269"/>
        </pc:sldMkLst>
        <pc:spChg chg="del">
          <ac:chgData name="" userId="cffc1d3e1327edef" providerId="LiveId" clId="{F55212DC-50C6-41FA-ABC1-628DE2316988}" dt="2022-05-10T16:42:55.872" v="833" actId="478"/>
          <ac:spMkLst>
            <pc:docMk/>
            <pc:sldMk cId="2631705956" sldId="269"/>
            <ac:spMk id="2" creationId="{605EF611-6C2B-422A-818C-D03B4217E061}"/>
          </ac:spMkLst>
        </pc:spChg>
        <pc:spChg chg="add mod">
          <ac:chgData name="" userId="cffc1d3e1327edef" providerId="LiveId" clId="{F55212DC-50C6-41FA-ABC1-628DE2316988}" dt="2022-05-10T16:42:55.872" v="833" actId="478"/>
          <ac:spMkLst>
            <pc:docMk/>
            <pc:sldMk cId="2631705956" sldId="269"/>
            <ac:spMk id="5" creationId="{E0157146-04CE-4090-BBF8-C98636FDCC52}"/>
          </ac:spMkLst>
        </pc:spChg>
      </pc:sldChg>
      <pc:sldChg chg="addSp delSp modSp ord">
        <pc:chgData name="" userId="cffc1d3e1327edef" providerId="LiveId" clId="{F55212DC-50C6-41FA-ABC1-628DE2316988}" dt="2022-05-10T16:50:59.695" v="1212" actId="1076"/>
        <pc:sldMkLst>
          <pc:docMk/>
          <pc:sldMk cId="3198790212" sldId="270"/>
        </pc:sldMkLst>
        <pc:spChg chg="del">
          <ac:chgData name="" userId="cffc1d3e1327edef" providerId="LiveId" clId="{F55212DC-50C6-41FA-ABC1-628DE2316988}" dt="2022-05-10T16:43:02.788" v="836" actId="478"/>
          <ac:spMkLst>
            <pc:docMk/>
            <pc:sldMk cId="3198790212" sldId="270"/>
            <ac:spMk id="2" creationId="{605EF611-6C2B-422A-818C-D03B4217E061}"/>
          </ac:spMkLst>
        </pc:spChg>
        <pc:spChg chg="add del mod">
          <ac:chgData name="" userId="cffc1d3e1327edef" providerId="LiveId" clId="{F55212DC-50C6-41FA-ABC1-628DE2316988}" dt="2022-05-10T16:43:04.544" v="838" actId="478"/>
          <ac:spMkLst>
            <pc:docMk/>
            <pc:sldMk cId="3198790212" sldId="270"/>
            <ac:spMk id="5" creationId="{115FA6FC-F080-4CBB-9D83-A8DE78342686}"/>
          </ac:spMkLst>
        </pc:spChg>
        <pc:spChg chg="add mod">
          <ac:chgData name="" userId="cffc1d3e1327edef" providerId="LiveId" clId="{F55212DC-50C6-41FA-ABC1-628DE2316988}" dt="2022-05-10T16:46:47.948" v="922" actId="1076"/>
          <ac:spMkLst>
            <pc:docMk/>
            <pc:sldMk cId="3198790212" sldId="270"/>
            <ac:spMk id="7" creationId="{66A8F01D-D236-4FC5-AD5D-644C7768FFD5}"/>
          </ac:spMkLst>
        </pc:spChg>
        <pc:spChg chg="add mod">
          <ac:chgData name="" userId="cffc1d3e1327edef" providerId="LiveId" clId="{F55212DC-50C6-41FA-ABC1-628DE2316988}" dt="2022-05-10T16:45:34.597" v="887" actId="27636"/>
          <ac:spMkLst>
            <pc:docMk/>
            <pc:sldMk cId="3198790212" sldId="270"/>
            <ac:spMk id="9" creationId="{9FE3F495-685D-450A-90DB-9D3EC57DB39B}"/>
          </ac:spMkLst>
        </pc:spChg>
        <pc:spChg chg="mod">
          <ac:chgData name="" userId="cffc1d3e1327edef" providerId="LiveId" clId="{F55212DC-50C6-41FA-ABC1-628DE2316988}" dt="2022-05-10T16:45:58.205" v="889" actId="1076"/>
          <ac:spMkLst>
            <pc:docMk/>
            <pc:sldMk cId="3198790212" sldId="270"/>
            <ac:spMk id="10" creationId="{9B6AAF75-D853-4EE9-BBBF-1684F16ABEF2}"/>
          </ac:spMkLst>
        </pc:spChg>
        <pc:spChg chg="del">
          <ac:chgData name="" userId="cffc1d3e1327edef" providerId="LiveId" clId="{F55212DC-50C6-41FA-ABC1-628DE2316988}" dt="2022-05-10T16:45:37.581" v="888" actId="478"/>
          <ac:spMkLst>
            <pc:docMk/>
            <pc:sldMk cId="3198790212" sldId="270"/>
            <ac:spMk id="11" creationId="{5C3C731A-310F-4803-99FF-CE720AA9A0B8}"/>
          </ac:spMkLst>
        </pc:spChg>
        <pc:spChg chg="add mod">
          <ac:chgData name="" userId="cffc1d3e1327edef" providerId="LiveId" clId="{F55212DC-50C6-41FA-ABC1-628DE2316988}" dt="2022-05-10T16:47:18.252" v="942" actId="1076"/>
          <ac:spMkLst>
            <pc:docMk/>
            <pc:sldMk cId="3198790212" sldId="270"/>
            <ac:spMk id="12" creationId="{85F14DE9-3A20-4B11-969B-6F14A9730064}"/>
          </ac:spMkLst>
        </pc:spChg>
        <pc:spChg chg="add mod">
          <ac:chgData name="" userId="cffc1d3e1327edef" providerId="LiveId" clId="{F55212DC-50C6-41FA-ABC1-628DE2316988}" dt="2022-05-10T16:48:41.319" v="1180" actId="1076"/>
          <ac:spMkLst>
            <pc:docMk/>
            <pc:sldMk cId="3198790212" sldId="270"/>
            <ac:spMk id="13" creationId="{49A1FBE1-5137-4DE2-A2EE-3E557E153F7D}"/>
          </ac:spMkLst>
        </pc:spChg>
        <pc:spChg chg="add mod">
          <ac:chgData name="" userId="cffc1d3e1327edef" providerId="LiveId" clId="{F55212DC-50C6-41FA-ABC1-628DE2316988}" dt="2022-05-10T16:49:04.717" v="1187" actId="1076"/>
          <ac:spMkLst>
            <pc:docMk/>
            <pc:sldMk cId="3198790212" sldId="270"/>
            <ac:spMk id="14" creationId="{8CEE4832-339F-4ECF-9CE8-97F4FDCBDFC7}"/>
          </ac:spMkLst>
        </pc:spChg>
        <pc:spChg chg="add mod">
          <ac:chgData name="" userId="cffc1d3e1327edef" providerId="LiveId" clId="{F55212DC-50C6-41FA-ABC1-628DE2316988}" dt="2022-05-10T16:47:20.207" v="943" actId="571"/>
          <ac:spMkLst>
            <pc:docMk/>
            <pc:sldMk cId="3198790212" sldId="270"/>
            <ac:spMk id="15" creationId="{0461F08C-A58C-4168-9532-EE3A4BB11001}"/>
          </ac:spMkLst>
        </pc:spChg>
        <pc:spChg chg="add mod">
          <ac:chgData name="" userId="cffc1d3e1327edef" providerId="LiveId" clId="{F55212DC-50C6-41FA-ABC1-628DE2316988}" dt="2022-05-10T16:48:37.728" v="1179" actId="20577"/>
          <ac:spMkLst>
            <pc:docMk/>
            <pc:sldMk cId="3198790212" sldId="270"/>
            <ac:spMk id="16" creationId="{EA5C1D63-A776-4D3A-93D2-A42BE122BD52}"/>
          </ac:spMkLst>
        </pc:spChg>
        <pc:spChg chg="add mod">
          <ac:chgData name="" userId="cffc1d3e1327edef" providerId="LiveId" clId="{F55212DC-50C6-41FA-ABC1-628DE2316988}" dt="2022-05-10T16:48:37.407" v="1178" actId="20577"/>
          <ac:spMkLst>
            <pc:docMk/>
            <pc:sldMk cId="3198790212" sldId="270"/>
            <ac:spMk id="17" creationId="{57DCEE85-DEAE-41D6-B4F4-40AD535300FF}"/>
          </ac:spMkLst>
        </pc:spChg>
        <pc:spChg chg="add mod">
          <ac:chgData name="" userId="cffc1d3e1327edef" providerId="LiveId" clId="{F55212DC-50C6-41FA-ABC1-628DE2316988}" dt="2022-05-10T16:50:59.695" v="1212" actId="1076"/>
          <ac:spMkLst>
            <pc:docMk/>
            <pc:sldMk cId="3198790212" sldId="270"/>
            <ac:spMk id="18" creationId="{15AA4BB0-498B-4569-B485-D1934B05444D}"/>
          </ac:spMkLst>
        </pc:spChg>
        <pc:spChg chg="add mod">
          <ac:chgData name="" userId="cffc1d3e1327edef" providerId="LiveId" clId="{F55212DC-50C6-41FA-ABC1-628DE2316988}" dt="2022-05-10T16:50:59.695" v="1212" actId="1076"/>
          <ac:spMkLst>
            <pc:docMk/>
            <pc:sldMk cId="3198790212" sldId="270"/>
            <ac:spMk id="19" creationId="{9D718D16-AF55-4BA0-A0AF-61E3581C703F}"/>
          </ac:spMkLst>
        </pc:spChg>
        <pc:spChg chg="add mod">
          <ac:chgData name="" userId="cffc1d3e1327edef" providerId="LiveId" clId="{F55212DC-50C6-41FA-ABC1-628DE2316988}" dt="2022-05-10T16:50:59.695" v="1212" actId="1076"/>
          <ac:spMkLst>
            <pc:docMk/>
            <pc:sldMk cId="3198790212" sldId="270"/>
            <ac:spMk id="20" creationId="{53719D92-8104-4DE0-A293-55F718B14164}"/>
          </ac:spMkLst>
        </pc:spChg>
        <pc:spChg chg="add mod">
          <ac:chgData name="" userId="cffc1d3e1327edef" providerId="LiveId" clId="{F55212DC-50C6-41FA-ABC1-628DE2316988}" dt="2022-05-10T16:50:59.695" v="1212" actId="1076"/>
          <ac:spMkLst>
            <pc:docMk/>
            <pc:sldMk cId="3198790212" sldId="270"/>
            <ac:spMk id="21" creationId="{A5848EB5-870E-4F72-826D-133B1365E06E}"/>
          </ac:spMkLst>
        </pc:spChg>
        <pc:picChg chg="del">
          <ac:chgData name="" userId="cffc1d3e1327edef" providerId="LiveId" clId="{F55212DC-50C6-41FA-ABC1-628DE2316988}" dt="2022-05-10T16:44:44.361" v="851" actId="478"/>
          <ac:picMkLst>
            <pc:docMk/>
            <pc:sldMk cId="3198790212" sldId="270"/>
            <ac:picMk id="4" creationId="{DE79D2D7-6063-4C4C-A6F5-2EC5548211EB}"/>
          </ac:picMkLst>
        </pc:picChg>
        <pc:picChg chg="add mod">
          <ac:chgData name="" userId="cffc1d3e1327edef" providerId="LiveId" clId="{F55212DC-50C6-41FA-ABC1-628DE2316988}" dt="2022-05-10T16:45:58.205" v="889" actId="1076"/>
          <ac:picMkLst>
            <pc:docMk/>
            <pc:sldMk cId="3198790212" sldId="270"/>
            <ac:picMk id="6" creationId="{0AC1AABA-777F-4694-BBDD-7E4BEC9D6FD1}"/>
          </ac:picMkLst>
        </pc:picChg>
        <pc:picChg chg="del">
          <ac:chgData name="" userId="cffc1d3e1327edef" providerId="LiveId" clId="{F55212DC-50C6-41FA-ABC1-628DE2316988}" dt="2022-05-10T16:43:23.128" v="849" actId="478"/>
          <ac:picMkLst>
            <pc:docMk/>
            <pc:sldMk cId="3198790212" sldId="270"/>
            <ac:picMk id="8" creationId="{176A0F50-1CBB-4ED1-8BBE-F9E339048AC2}"/>
          </ac:picMkLst>
        </pc:picChg>
      </pc:sldChg>
      <pc:sldChg chg="del">
        <pc:chgData name="" userId="cffc1d3e1327edef" providerId="LiveId" clId="{F55212DC-50C6-41FA-ABC1-628DE2316988}" dt="2022-05-10T16:43:17.477" v="847" actId="2696"/>
        <pc:sldMkLst>
          <pc:docMk/>
          <pc:sldMk cId="1110494321" sldId="271"/>
        </pc:sldMkLst>
      </pc:sldChg>
      <pc:sldChg chg="addSp delSp modSp add">
        <pc:chgData name="" userId="cffc1d3e1327edef" providerId="LiveId" clId="{F55212DC-50C6-41FA-ABC1-628DE2316988}" dt="2022-05-10T16:41:44.296" v="756" actId="1076"/>
        <pc:sldMkLst>
          <pc:docMk/>
          <pc:sldMk cId="180036597" sldId="272"/>
        </pc:sldMkLst>
        <pc:spChg chg="mod">
          <ac:chgData name="" userId="cffc1d3e1327edef" providerId="LiveId" clId="{F55212DC-50C6-41FA-ABC1-628DE2316988}" dt="2022-05-10T16:27:20.013" v="435" actId="20577"/>
          <ac:spMkLst>
            <pc:docMk/>
            <pc:sldMk cId="180036597" sldId="272"/>
            <ac:spMk id="2" creationId="{605EF611-6C2B-422A-818C-D03B4217E061}"/>
          </ac:spMkLst>
        </pc:spChg>
        <pc:spChg chg="add mod">
          <ac:chgData name="" userId="cffc1d3e1327edef" providerId="LiveId" clId="{F55212DC-50C6-41FA-ABC1-628DE2316988}" dt="2022-05-10T16:41:44.296" v="756" actId="1076"/>
          <ac:spMkLst>
            <pc:docMk/>
            <pc:sldMk cId="180036597" sldId="272"/>
            <ac:spMk id="4" creationId="{7419253D-1CB9-4E40-81DF-2348988ACE5A}"/>
          </ac:spMkLst>
        </pc:spChg>
        <pc:spChg chg="add mod">
          <ac:chgData name="" userId="cffc1d3e1327edef" providerId="LiveId" clId="{F55212DC-50C6-41FA-ABC1-628DE2316988}" dt="2022-05-10T16:41:44.296" v="756" actId="1076"/>
          <ac:spMkLst>
            <pc:docMk/>
            <pc:sldMk cId="180036597" sldId="272"/>
            <ac:spMk id="5" creationId="{B6774649-448B-48C3-8139-FD39FFDA84B8}"/>
          </ac:spMkLst>
        </pc:spChg>
        <pc:spChg chg="add mod">
          <ac:chgData name="" userId="cffc1d3e1327edef" providerId="LiveId" clId="{F55212DC-50C6-41FA-ABC1-628DE2316988}" dt="2022-05-10T16:41:44.296" v="756" actId="1076"/>
          <ac:spMkLst>
            <pc:docMk/>
            <pc:sldMk cId="180036597" sldId="272"/>
            <ac:spMk id="6" creationId="{7A85DB74-8B19-4560-AD32-000DB48B3F97}"/>
          </ac:spMkLst>
        </pc:spChg>
        <pc:spChg chg="del">
          <ac:chgData name="" userId="cffc1d3e1327edef" providerId="LiveId" clId="{F55212DC-50C6-41FA-ABC1-628DE2316988}" dt="2022-05-10T16:31:14.142" v="529" actId="478"/>
          <ac:spMkLst>
            <pc:docMk/>
            <pc:sldMk cId="180036597" sldId="272"/>
            <ac:spMk id="7" creationId="{EAF92745-244F-42AA-926C-66E2DDE138D9}"/>
          </ac:spMkLst>
        </pc:spChg>
        <pc:spChg chg="mod">
          <ac:chgData name="" userId="cffc1d3e1327edef" providerId="LiveId" clId="{F55212DC-50C6-41FA-ABC1-628DE2316988}" dt="2022-05-10T16:30:53.066" v="519" actId="14100"/>
          <ac:spMkLst>
            <pc:docMk/>
            <pc:sldMk cId="180036597" sldId="272"/>
            <ac:spMk id="9" creationId="{3C33A39D-8684-4867-97B2-3EA47D234DBE}"/>
          </ac:spMkLst>
        </pc:spChg>
        <pc:spChg chg="add mod">
          <ac:chgData name="" userId="cffc1d3e1327edef" providerId="LiveId" clId="{F55212DC-50C6-41FA-ABC1-628DE2316988}" dt="2022-05-10T16:41:44.296" v="756" actId="1076"/>
          <ac:spMkLst>
            <pc:docMk/>
            <pc:sldMk cId="180036597" sldId="272"/>
            <ac:spMk id="10" creationId="{B738A329-CB19-41DD-BC53-2BB5FE28A8AD}"/>
          </ac:spMkLst>
        </pc:spChg>
        <pc:spChg chg="mod">
          <ac:chgData name="" userId="cffc1d3e1327edef" providerId="LiveId" clId="{F55212DC-50C6-41FA-ABC1-628DE2316988}" dt="2022-05-10T16:31:04.405" v="526" actId="20577"/>
          <ac:spMkLst>
            <pc:docMk/>
            <pc:sldMk cId="180036597" sldId="272"/>
            <ac:spMk id="11" creationId="{5C3C731A-310F-4803-99FF-CE720AA9A0B8}"/>
          </ac:spMkLst>
        </pc:spChg>
        <pc:spChg chg="del mod">
          <ac:chgData name="" userId="cffc1d3e1327edef" providerId="LiveId" clId="{F55212DC-50C6-41FA-ABC1-628DE2316988}" dt="2022-05-10T16:31:13.517" v="528" actId="478"/>
          <ac:spMkLst>
            <pc:docMk/>
            <pc:sldMk cId="180036597" sldId="272"/>
            <ac:spMk id="12" creationId="{389D4B00-5092-4213-BB7D-141CD1B11132}"/>
          </ac:spMkLst>
        </pc:spChg>
        <pc:spChg chg="add mod">
          <ac:chgData name="" userId="cffc1d3e1327edef" providerId="LiveId" clId="{F55212DC-50C6-41FA-ABC1-628DE2316988}" dt="2022-05-10T16:41:44.296" v="756" actId="1076"/>
          <ac:spMkLst>
            <pc:docMk/>
            <pc:sldMk cId="180036597" sldId="272"/>
            <ac:spMk id="13" creationId="{C3EF4776-5500-4FDA-838E-0EA67EFD92B1}"/>
          </ac:spMkLst>
        </pc:spChg>
        <pc:spChg chg="add mod">
          <ac:chgData name="" userId="cffc1d3e1327edef" providerId="LiveId" clId="{F55212DC-50C6-41FA-ABC1-628DE2316988}" dt="2022-05-10T16:41:44.296" v="756" actId="1076"/>
          <ac:spMkLst>
            <pc:docMk/>
            <pc:sldMk cId="180036597" sldId="272"/>
            <ac:spMk id="14" creationId="{FE017E50-B251-4481-903F-EDC5FD32D518}"/>
          </ac:spMkLst>
        </pc:spChg>
        <pc:picChg chg="del">
          <ac:chgData name="" userId="cffc1d3e1327edef" providerId="LiveId" clId="{F55212DC-50C6-41FA-ABC1-628DE2316988}" dt="2022-05-10T16:31:14.600" v="530" actId="478"/>
          <ac:picMkLst>
            <pc:docMk/>
            <pc:sldMk cId="180036597" sldId="272"/>
            <ac:picMk id="3" creationId="{DD3F4DA8-7EA0-42A7-A6E0-4EDAB4188899}"/>
          </ac:picMkLst>
        </pc:picChg>
      </pc:sldChg>
      <pc:sldChg chg="addSp delSp modSp add">
        <pc:chgData name="" userId="cffc1d3e1327edef" providerId="LiveId" clId="{F55212DC-50C6-41FA-ABC1-628DE2316988}" dt="2022-05-10T16:57:38.676" v="1237" actId="478"/>
        <pc:sldMkLst>
          <pc:docMk/>
          <pc:sldMk cId="1880429982" sldId="273"/>
        </pc:sldMkLst>
        <pc:spChg chg="add del mod">
          <ac:chgData name="" userId="cffc1d3e1327edef" providerId="LiveId" clId="{F55212DC-50C6-41FA-ABC1-628DE2316988}" dt="2022-05-10T16:51:32.239" v="1224"/>
          <ac:spMkLst>
            <pc:docMk/>
            <pc:sldMk cId="1880429982" sldId="273"/>
            <ac:spMk id="3" creationId="{2CEA32B0-FD92-4EDF-81C6-EDC22875B00D}"/>
          </ac:spMkLst>
        </pc:spChg>
        <pc:spChg chg="del">
          <ac:chgData name="" userId="cffc1d3e1327edef" providerId="LiveId" clId="{F55212DC-50C6-41FA-ABC1-628DE2316988}" dt="2022-05-10T16:51:10.978" v="1214" actId="478"/>
          <ac:spMkLst>
            <pc:docMk/>
            <pc:sldMk cId="1880429982" sldId="273"/>
            <ac:spMk id="7" creationId="{66A8F01D-D236-4FC5-AD5D-644C7768FFD5}"/>
          </ac:spMkLst>
        </pc:spChg>
        <pc:spChg chg="del">
          <ac:chgData name="" userId="cffc1d3e1327edef" providerId="LiveId" clId="{F55212DC-50C6-41FA-ABC1-628DE2316988}" dt="2022-05-10T16:51:10.978" v="1214" actId="478"/>
          <ac:spMkLst>
            <pc:docMk/>
            <pc:sldMk cId="1880429982" sldId="273"/>
            <ac:spMk id="10" creationId="{9B6AAF75-D853-4EE9-BBBF-1684F16ABEF2}"/>
          </ac:spMkLst>
        </pc:spChg>
        <pc:spChg chg="del">
          <ac:chgData name="" userId="cffc1d3e1327edef" providerId="LiveId" clId="{F55212DC-50C6-41FA-ABC1-628DE2316988}" dt="2022-05-10T16:51:10.978" v="1214" actId="478"/>
          <ac:spMkLst>
            <pc:docMk/>
            <pc:sldMk cId="1880429982" sldId="273"/>
            <ac:spMk id="12" creationId="{85F14DE9-3A20-4B11-969B-6F14A9730064}"/>
          </ac:spMkLst>
        </pc:spChg>
        <pc:spChg chg="del">
          <ac:chgData name="" userId="cffc1d3e1327edef" providerId="LiveId" clId="{F55212DC-50C6-41FA-ABC1-628DE2316988}" dt="2022-05-10T16:51:10.978" v="1214" actId="478"/>
          <ac:spMkLst>
            <pc:docMk/>
            <pc:sldMk cId="1880429982" sldId="273"/>
            <ac:spMk id="13" creationId="{49A1FBE1-5137-4DE2-A2EE-3E557E153F7D}"/>
          </ac:spMkLst>
        </pc:spChg>
        <pc:spChg chg="del">
          <ac:chgData name="" userId="cffc1d3e1327edef" providerId="LiveId" clId="{F55212DC-50C6-41FA-ABC1-628DE2316988}" dt="2022-05-10T16:51:10.978" v="1214" actId="478"/>
          <ac:spMkLst>
            <pc:docMk/>
            <pc:sldMk cId="1880429982" sldId="273"/>
            <ac:spMk id="14" creationId="{8CEE4832-339F-4ECF-9CE8-97F4FDCBDFC7}"/>
          </ac:spMkLst>
        </pc:spChg>
        <pc:spChg chg="del">
          <ac:chgData name="" userId="cffc1d3e1327edef" providerId="LiveId" clId="{F55212DC-50C6-41FA-ABC1-628DE2316988}" dt="2022-05-10T16:51:10.978" v="1214" actId="478"/>
          <ac:spMkLst>
            <pc:docMk/>
            <pc:sldMk cId="1880429982" sldId="273"/>
            <ac:spMk id="16" creationId="{EA5C1D63-A776-4D3A-93D2-A42BE122BD52}"/>
          </ac:spMkLst>
        </pc:spChg>
        <pc:spChg chg="del">
          <ac:chgData name="" userId="cffc1d3e1327edef" providerId="LiveId" clId="{F55212DC-50C6-41FA-ABC1-628DE2316988}" dt="2022-05-10T16:51:13.342" v="1215" actId="478"/>
          <ac:spMkLst>
            <pc:docMk/>
            <pc:sldMk cId="1880429982" sldId="273"/>
            <ac:spMk id="17" creationId="{57DCEE85-DEAE-41D6-B4F4-40AD535300FF}"/>
          </ac:spMkLst>
        </pc:spChg>
        <pc:spChg chg="del">
          <ac:chgData name="" userId="cffc1d3e1327edef" providerId="LiveId" clId="{F55212DC-50C6-41FA-ABC1-628DE2316988}" dt="2022-05-10T16:51:13.342" v="1215" actId="478"/>
          <ac:spMkLst>
            <pc:docMk/>
            <pc:sldMk cId="1880429982" sldId="273"/>
            <ac:spMk id="18" creationId="{15AA4BB0-498B-4569-B485-D1934B05444D}"/>
          </ac:spMkLst>
        </pc:spChg>
        <pc:spChg chg="del">
          <ac:chgData name="" userId="cffc1d3e1327edef" providerId="LiveId" clId="{F55212DC-50C6-41FA-ABC1-628DE2316988}" dt="2022-05-10T16:51:14.792" v="1216" actId="478"/>
          <ac:spMkLst>
            <pc:docMk/>
            <pc:sldMk cId="1880429982" sldId="273"/>
            <ac:spMk id="19" creationId="{9D718D16-AF55-4BA0-A0AF-61E3581C703F}"/>
          </ac:spMkLst>
        </pc:spChg>
        <pc:spChg chg="del">
          <ac:chgData name="" userId="cffc1d3e1327edef" providerId="LiveId" clId="{F55212DC-50C6-41FA-ABC1-628DE2316988}" dt="2022-05-10T16:51:13.342" v="1215" actId="478"/>
          <ac:spMkLst>
            <pc:docMk/>
            <pc:sldMk cId="1880429982" sldId="273"/>
            <ac:spMk id="20" creationId="{53719D92-8104-4DE0-A293-55F718B14164}"/>
          </ac:spMkLst>
        </pc:spChg>
        <pc:spChg chg="del">
          <ac:chgData name="" userId="cffc1d3e1327edef" providerId="LiveId" clId="{F55212DC-50C6-41FA-ABC1-628DE2316988}" dt="2022-05-10T16:51:14.792" v="1216" actId="478"/>
          <ac:spMkLst>
            <pc:docMk/>
            <pc:sldMk cId="1880429982" sldId="273"/>
            <ac:spMk id="21" creationId="{A5848EB5-870E-4F72-826D-133B1365E06E}"/>
          </ac:spMkLst>
        </pc:spChg>
        <pc:spChg chg="add mod">
          <ac:chgData name="" userId="cffc1d3e1327edef" providerId="LiveId" clId="{F55212DC-50C6-41FA-ABC1-628DE2316988}" dt="2022-05-10T16:54:29.010" v="1234" actId="14100"/>
          <ac:spMkLst>
            <pc:docMk/>
            <pc:sldMk cId="1880429982" sldId="273"/>
            <ac:spMk id="22" creationId="{5DE1FD5C-06FF-48BE-9489-5685330AAEA4}"/>
          </ac:spMkLst>
        </pc:spChg>
        <pc:picChg chg="add mod">
          <ac:chgData name="" userId="cffc1d3e1327edef" providerId="LiveId" clId="{F55212DC-50C6-41FA-ABC1-628DE2316988}" dt="2022-05-10T16:54:24.999" v="1231" actId="1076"/>
          <ac:picMkLst>
            <pc:docMk/>
            <pc:sldMk cId="1880429982" sldId="273"/>
            <ac:picMk id="2" creationId="{9C1FC007-E034-44AC-88F4-B0021D31FEF5}"/>
          </ac:picMkLst>
        </pc:picChg>
        <pc:picChg chg="add del mod">
          <ac:chgData name="" userId="cffc1d3e1327edef" providerId="LiveId" clId="{F55212DC-50C6-41FA-ABC1-628DE2316988}" dt="2022-05-10T16:57:38.676" v="1237" actId="478"/>
          <ac:picMkLst>
            <pc:docMk/>
            <pc:sldMk cId="1880429982" sldId="273"/>
            <ac:picMk id="4" creationId="{A89AD22E-AB3E-4DD7-BB58-A28E677C64F7}"/>
          </ac:picMkLst>
        </pc:picChg>
        <pc:picChg chg="del">
          <ac:chgData name="" userId="cffc1d3e1327edef" providerId="LiveId" clId="{F55212DC-50C6-41FA-ABC1-628DE2316988}" dt="2022-05-10T16:51:10.978" v="1214" actId="478"/>
          <ac:picMkLst>
            <pc:docMk/>
            <pc:sldMk cId="1880429982" sldId="273"/>
            <ac:picMk id="6" creationId="{0AC1AABA-777F-4694-BBDD-7E4BEC9D6FD1}"/>
          </ac:picMkLst>
        </pc:picChg>
      </pc:sldChg>
      <pc:sldChg chg="modSp add del">
        <pc:chgData name="" userId="cffc1d3e1327edef" providerId="LiveId" clId="{F55212DC-50C6-41FA-ABC1-628DE2316988}" dt="2022-05-10T16:43:07.049" v="839" actId="2696"/>
        <pc:sldMkLst>
          <pc:docMk/>
          <pc:sldMk cId="2750032859" sldId="273"/>
        </pc:sldMkLst>
        <pc:spChg chg="mod">
          <ac:chgData name="" userId="cffc1d3e1327edef" providerId="LiveId" clId="{F55212DC-50C6-41FA-ABC1-628DE2316988}" dt="2022-05-10T16:42:35.909" v="832"/>
          <ac:spMkLst>
            <pc:docMk/>
            <pc:sldMk cId="2750032859" sldId="273"/>
            <ac:spMk id="2" creationId="{605EF611-6C2B-422A-818C-D03B4217E061}"/>
          </ac:spMkLst>
        </pc:spChg>
      </pc:sldChg>
      <pc:sldChg chg="addSp delSp modSp add">
        <pc:chgData name="" userId="cffc1d3e1327edef" providerId="LiveId" clId="{F55212DC-50C6-41FA-ABC1-628DE2316988}" dt="2022-05-10T16:59:38.332" v="1326" actId="20577"/>
        <pc:sldMkLst>
          <pc:docMk/>
          <pc:sldMk cId="1179441659" sldId="274"/>
        </pc:sldMkLst>
        <pc:spChg chg="mod">
          <ac:chgData name="" userId="cffc1d3e1327edef" providerId="LiveId" clId="{F55212DC-50C6-41FA-ABC1-628DE2316988}" dt="2022-05-10T16:58:11.729" v="1269" actId="20577"/>
          <ac:spMkLst>
            <pc:docMk/>
            <pc:sldMk cId="1179441659" sldId="274"/>
            <ac:spMk id="7" creationId="{66A8F01D-D236-4FC5-AD5D-644C7768FFD5}"/>
          </ac:spMkLst>
        </pc:spChg>
        <pc:spChg chg="mod">
          <ac:chgData name="" userId="cffc1d3e1327edef" providerId="LiveId" clId="{F55212DC-50C6-41FA-ABC1-628DE2316988}" dt="2022-05-10T16:59:38.332" v="1326" actId="20577"/>
          <ac:spMkLst>
            <pc:docMk/>
            <pc:sldMk cId="1179441659" sldId="274"/>
            <ac:spMk id="9" creationId="{9FE3F495-685D-450A-90DB-9D3EC57DB39B}"/>
          </ac:spMkLst>
        </pc:spChg>
        <pc:spChg chg="mod">
          <ac:chgData name="" userId="cffc1d3e1327edef" providerId="LiveId" clId="{F55212DC-50C6-41FA-ABC1-628DE2316988}" dt="2022-05-10T16:57:54.072" v="1249"/>
          <ac:spMkLst>
            <pc:docMk/>
            <pc:sldMk cId="1179441659" sldId="274"/>
            <ac:spMk id="10" creationId="{9B6AAF75-D853-4EE9-BBBF-1684F16ABEF2}"/>
          </ac:spMkLst>
        </pc:spChg>
        <pc:spChg chg="del mod">
          <ac:chgData name="" userId="cffc1d3e1327edef" providerId="LiveId" clId="{F55212DC-50C6-41FA-ABC1-628DE2316988}" dt="2022-05-10T16:59:31.185" v="1323" actId="478"/>
          <ac:spMkLst>
            <pc:docMk/>
            <pc:sldMk cId="1179441659" sldId="274"/>
            <ac:spMk id="12" creationId="{85F14DE9-3A20-4B11-969B-6F14A9730064}"/>
          </ac:spMkLst>
        </pc:spChg>
        <pc:spChg chg="del">
          <ac:chgData name="" userId="cffc1d3e1327edef" providerId="LiveId" clId="{F55212DC-50C6-41FA-ABC1-628DE2316988}" dt="2022-05-10T16:59:32.172" v="1324" actId="478"/>
          <ac:spMkLst>
            <pc:docMk/>
            <pc:sldMk cId="1179441659" sldId="274"/>
            <ac:spMk id="13" creationId="{49A1FBE1-5137-4DE2-A2EE-3E557E153F7D}"/>
          </ac:spMkLst>
        </pc:spChg>
        <pc:spChg chg="mod">
          <ac:chgData name="" userId="cffc1d3e1327edef" providerId="LiveId" clId="{F55212DC-50C6-41FA-ABC1-628DE2316988}" dt="2022-05-10T16:58:30.946" v="1322" actId="20577"/>
          <ac:spMkLst>
            <pc:docMk/>
            <pc:sldMk cId="1179441659" sldId="274"/>
            <ac:spMk id="14" creationId="{8CEE4832-339F-4ECF-9CE8-97F4FDCBDFC7}"/>
          </ac:spMkLst>
        </pc:spChg>
        <pc:spChg chg="del mod">
          <ac:chgData name="" userId="cffc1d3e1327edef" providerId="LiveId" clId="{F55212DC-50C6-41FA-ABC1-628DE2316988}" dt="2022-05-10T16:58:02.586" v="1254" actId="478"/>
          <ac:spMkLst>
            <pc:docMk/>
            <pc:sldMk cId="1179441659" sldId="274"/>
            <ac:spMk id="16" creationId="{EA5C1D63-A776-4D3A-93D2-A42BE122BD52}"/>
          </ac:spMkLst>
        </pc:spChg>
        <pc:spChg chg="del mod">
          <ac:chgData name="" userId="cffc1d3e1327edef" providerId="LiveId" clId="{F55212DC-50C6-41FA-ABC1-628DE2316988}" dt="2022-05-10T16:58:06.468" v="1258" actId="478"/>
          <ac:spMkLst>
            <pc:docMk/>
            <pc:sldMk cId="1179441659" sldId="274"/>
            <ac:spMk id="17" creationId="{57DCEE85-DEAE-41D6-B4F4-40AD535300FF}"/>
          </ac:spMkLst>
        </pc:spChg>
        <pc:spChg chg="del">
          <ac:chgData name="" userId="cffc1d3e1327edef" providerId="LiveId" clId="{F55212DC-50C6-41FA-ABC1-628DE2316988}" dt="2022-05-10T16:58:01.034" v="1252" actId="478"/>
          <ac:spMkLst>
            <pc:docMk/>
            <pc:sldMk cId="1179441659" sldId="274"/>
            <ac:spMk id="18" creationId="{15AA4BB0-498B-4569-B485-D1934B05444D}"/>
          </ac:spMkLst>
        </pc:spChg>
        <pc:spChg chg="del mod">
          <ac:chgData name="" userId="cffc1d3e1327edef" providerId="LiveId" clId="{F55212DC-50C6-41FA-ABC1-628DE2316988}" dt="2022-05-10T16:58:05.119" v="1256" actId="478"/>
          <ac:spMkLst>
            <pc:docMk/>
            <pc:sldMk cId="1179441659" sldId="274"/>
            <ac:spMk id="19" creationId="{9D718D16-AF55-4BA0-A0AF-61E3581C703F}"/>
          </ac:spMkLst>
        </pc:spChg>
        <pc:spChg chg="del">
          <ac:chgData name="" userId="cffc1d3e1327edef" providerId="LiveId" clId="{F55212DC-50C6-41FA-ABC1-628DE2316988}" dt="2022-05-10T16:58:05.778" v="1257" actId="478"/>
          <ac:spMkLst>
            <pc:docMk/>
            <pc:sldMk cId="1179441659" sldId="274"/>
            <ac:spMk id="20" creationId="{53719D92-8104-4DE0-A293-55F718B14164}"/>
          </ac:spMkLst>
        </pc:spChg>
        <pc:spChg chg="del">
          <ac:chgData name="" userId="cffc1d3e1327edef" providerId="LiveId" clId="{F55212DC-50C6-41FA-ABC1-628DE2316988}" dt="2022-05-10T16:58:08.166" v="1259" actId="478"/>
          <ac:spMkLst>
            <pc:docMk/>
            <pc:sldMk cId="1179441659" sldId="274"/>
            <ac:spMk id="21" creationId="{A5848EB5-870E-4F72-826D-133B1365E06E}"/>
          </ac:spMkLst>
        </pc:spChg>
        <pc:picChg chg="del">
          <ac:chgData name="" userId="cffc1d3e1327edef" providerId="LiveId" clId="{F55212DC-50C6-41FA-ABC1-628DE2316988}" dt="2022-05-10T16:57:41.695" v="1239" actId="478"/>
          <ac:picMkLst>
            <pc:docMk/>
            <pc:sldMk cId="1179441659" sldId="274"/>
            <ac:picMk id="6" creationId="{0AC1AABA-777F-4694-BBDD-7E4BEC9D6FD1}"/>
          </ac:picMkLst>
        </pc:picChg>
        <pc:picChg chg="add mod">
          <ac:chgData name="" userId="cffc1d3e1327edef" providerId="LiveId" clId="{F55212DC-50C6-41FA-ABC1-628DE2316988}" dt="2022-05-10T16:57:55.775" v="1250" actId="1076"/>
          <ac:picMkLst>
            <pc:docMk/>
            <pc:sldMk cId="1179441659" sldId="274"/>
            <ac:picMk id="15" creationId="{92795969-2A1C-4760-8900-D8901A79CEFA}"/>
          </ac:picMkLst>
        </pc:picChg>
      </pc:sldChg>
      <pc:sldChg chg="add del">
        <pc:chgData name="" userId="cffc1d3e1327edef" providerId="LiveId" clId="{F55212DC-50C6-41FA-ABC1-628DE2316988}" dt="2022-05-10T16:42:57.244" v="835"/>
        <pc:sldMkLst>
          <pc:docMk/>
          <pc:sldMk cId="4126665403" sldId="274"/>
        </pc:sldMkLst>
      </pc:sldChg>
      <pc:sldChg chg="addSp delSp modSp add del">
        <pc:chgData name="" userId="cffc1d3e1327edef" providerId="LiveId" clId="{F55212DC-50C6-41FA-ABC1-628DE2316988}" dt="2022-05-10T17:00:39.522" v="1358" actId="2696"/>
        <pc:sldMkLst>
          <pc:docMk/>
          <pc:sldMk cId="1781878416" sldId="275"/>
        </pc:sldMkLst>
        <pc:spChg chg="mod">
          <ac:chgData name="" userId="cffc1d3e1327edef" providerId="LiveId" clId="{F55212DC-50C6-41FA-ABC1-628DE2316988}" dt="2022-05-10T16:59:58.314" v="1352" actId="20577"/>
          <ac:spMkLst>
            <pc:docMk/>
            <pc:sldMk cId="1781878416" sldId="275"/>
            <ac:spMk id="9" creationId="{9FE3F495-685D-450A-90DB-9D3EC57DB39B}"/>
          </ac:spMkLst>
        </pc:spChg>
        <pc:picChg chg="add">
          <ac:chgData name="" userId="cffc1d3e1327edef" providerId="LiveId" clId="{F55212DC-50C6-41FA-ABC1-628DE2316988}" dt="2022-05-10T17:00:19.082" v="1353"/>
          <ac:picMkLst>
            <pc:docMk/>
            <pc:sldMk cId="1781878416" sldId="275"/>
            <ac:picMk id="2" creationId="{07FCBAC0-5AB0-4DE6-BF1B-63D7A845932B}"/>
          </ac:picMkLst>
        </pc:picChg>
        <pc:picChg chg="del">
          <ac:chgData name="" userId="cffc1d3e1327edef" providerId="LiveId" clId="{F55212DC-50C6-41FA-ABC1-628DE2316988}" dt="2022-05-10T17:00:20.019" v="1354" actId="478"/>
          <ac:picMkLst>
            <pc:docMk/>
            <pc:sldMk cId="1781878416" sldId="275"/>
            <ac:picMk id="15" creationId="{92795969-2A1C-4760-8900-D8901A79CEFA}"/>
          </ac:picMkLst>
        </pc:picChg>
      </pc:sldChg>
      <pc:sldChg chg="addSp delSp modSp add">
        <pc:chgData name="" userId="cffc1d3e1327edef" providerId="LiveId" clId="{F55212DC-50C6-41FA-ABC1-628DE2316988}" dt="2022-05-10T17:22:53.139" v="2029" actId="20577"/>
        <pc:sldMkLst>
          <pc:docMk/>
          <pc:sldMk cId="1960782083" sldId="276"/>
        </pc:sldMkLst>
        <pc:spChg chg="mod">
          <ac:chgData name="" userId="cffc1d3e1327edef" providerId="LiveId" clId="{F55212DC-50C6-41FA-ABC1-628DE2316988}" dt="2022-05-10T17:04:07.023" v="1481" actId="1076"/>
          <ac:spMkLst>
            <pc:docMk/>
            <pc:sldMk cId="1960782083" sldId="276"/>
            <ac:spMk id="7" creationId="{66A8F01D-D236-4FC5-AD5D-644C7768FFD5}"/>
          </ac:spMkLst>
        </pc:spChg>
        <pc:spChg chg="del">
          <ac:chgData name="" userId="cffc1d3e1327edef" providerId="LiveId" clId="{F55212DC-50C6-41FA-ABC1-628DE2316988}" dt="2022-05-10T17:00:34.434" v="1356" actId="478"/>
          <ac:spMkLst>
            <pc:docMk/>
            <pc:sldMk cId="1960782083" sldId="276"/>
            <ac:spMk id="9" creationId="{9FE3F495-685D-450A-90DB-9D3EC57DB39B}"/>
          </ac:spMkLst>
        </pc:spChg>
        <pc:spChg chg="mod">
          <ac:chgData name="" userId="cffc1d3e1327edef" providerId="LiveId" clId="{F55212DC-50C6-41FA-ABC1-628DE2316988}" dt="2022-05-10T17:00:48.499" v="1364"/>
          <ac:spMkLst>
            <pc:docMk/>
            <pc:sldMk cId="1960782083" sldId="276"/>
            <ac:spMk id="10" creationId="{9B6AAF75-D853-4EE9-BBBF-1684F16ABEF2}"/>
          </ac:spMkLst>
        </pc:spChg>
        <pc:spChg chg="mod">
          <ac:chgData name="" userId="cffc1d3e1327edef" providerId="LiveId" clId="{F55212DC-50C6-41FA-ABC1-628DE2316988}" dt="2022-05-10T17:04:09.752" v="1483" actId="1076"/>
          <ac:spMkLst>
            <pc:docMk/>
            <pc:sldMk cId="1960782083" sldId="276"/>
            <ac:spMk id="12" creationId="{85F14DE9-3A20-4B11-969B-6F14A9730064}"/>
          </ac:spMkLst>
        </pc:spChg>
        <pc:spChg chg="mod">
          <ac:chgData name="" userId="cffc1d3e1327edef" providerId="LiveId" clId="{F55212DC-50C6-41FA-ABC1-628DE2316988}" dt="2022-05-10T17:04:11.532" v="1484" actId="1076"/>
          <ac:spMkLst>
            <pc:docMk/>
            <pc:sldMk cId="1960782083" sldId="276"/>
            <ac:spMk id="13" creationId="{49A1FBE1-5137-4DE2-A2EE-3E557E153F7D}"/>
          </ac:spMkLst>
        </pc:spChg>
        <pc:spChg chg="mod">
          <ac:chgData name="" userId="cffc1d3e1327edef" providerId="LiveId" clId="{F55212DC-50C6-41FA-ABC1-628DE2316988}" dt="2022-05-10T17:04:08.278" v="1482" actId="1076"/>
          <ac:spMkLst>
            <pc:docMk/>
            <pc:sldMk cId="1960782083" sldId="276"/>
            <ac:spMk id="14" creationId="{8CEE4832-339F-4ECF-9CE8-97F4FDCBDFC7}"/>
          </ac:spMkLst>
        </pc:spChg>
        <pc:spChg chg="add">
          <ac:chgData name="" userId="cffc1d3e1327edef" providerId="LiveId" clId="{F55212DC-50C6-41FA-ABC1-628DE2316988}" dt="2022-05-10T17:00:34.757" v="1357"/>
          <ac:spMkLst>
            <pc:docMk/>
            <pc:sldMk cId="1960782083" sldId="276"/>
            <ac:spMk id="15" creationId="{A03E68F3-17A4-4596-ACFE-C06A777049EC}"/>
          </ac:spMkLst>
        </pc:spChg>
        <pc:spChg chg="add del mod">
          <ac:chgData name="" userId="cffc1d3e1327edef" providerId="LiveId" clId="{F55212DC-50C6-41FA-ABC1-628DE2316988}" dt="2022-05-10T17:04:05.445" v="1480" actId="1076"/>
          <ac:spMkLst>
            <pc:docMk/>
            <pc:sldMk cId="1960782083" sldId="276"/>
            <ac:spMk id="16" creationId="{EA5C1D63-A776-4D3A-93D2-A42BE122BD52}"/>
          </ac:spMkLst>
        </pc:spChg>
        <pc:spChg chg="mod">
          <ac:chgData name="" userId="cffc1d3e1327edef" providerId="LiveId" clId="{F55212DC-50C6-41FA-ABC1-628DE2316988}" dt="2022-05-10T17:22:53.139" v="2029" actId="20577"/>
          <ac:spMkLst>
            <pc:docMk/>
            <pc:sldMk cId="1960782083" sldId="276"/>
            <ac:spMk id="17" creationId="{57DCEE85-DEAE-41D6-B4F4-40AD535300FF}"/>
          </ac:spMkLst>
        </pc:spChg>
        <pc:spChg chg="del">
          <ac:chgData name="" userId="cffc1d3e1327edef" providerId="LiveId" clId="{F55212DC-50C6-41FA-ABC1-628DE2316988}" dt="2022-05-10T17:01:03.380" v="1370" actId="478"/>
          <ac:spMkLst>
            <pc:docMk/>
            <pc:sldMk cId="1960782083" sldId="276"/>
            <ac:spMk id="18" creationId="{15AA4BB0-498B-4569-B485-D1934B05444D}"/>
          </ac:spMkLst>
        </pc:spChg>
        <pc:spChg chg="del mod">
          <ac:chgData name="" userId="cffc1d3e1327edef" providerId="LiveId" clId="{F55212DC-50C6-41FA-ABC1-628DE2316988}" dt="2022-05-10T17:01:09.430" v="1377" actId="478"/>
          <ac:spMkLst>
            <pc:docMk/>
            <pc:sldMk cId="1960782083" sldId="276"/>
            <ac:spMk id="19" creationId="{9D718D16-AF55-4BA0-A0AF-61E3581C703F}"/>
          </ac:spMkLst>
        </pc:spChg>
        <pc:spChg chg="del mod">
          <ac:chgData name="" userId="cffc1d3e1327edef" providerId="LiveId" clId="{F55212DC-50C6-41FA-ABC1-628DE2316988}" dt="2022-05-10T17:01:08.136" v="1376" actId="478"/>
          <ac:spMkLst>
            <pc:docMk/>
            <pc:sldMk cId="1960782083" sldId="276"/>
            <ac:spMk id="20" creationId="{53719D92-8104-4DE0-A293-55F718B14164}"/>
          </ac:spMkLst>
        </pc:spChg>
        <pc:spChg chg="mod">
          <ac:chgData name="" userId="cffc1d3e1327edef" providerId="LiveId" clId="{F55212DC-50C6-41FA-ABC1-628DE2316988}" dt="2022-05-10T17:01:20.644" v="1382" actId="1076"/>
          <ac:spMkLst>
            <pc:docMk/>
            <pc:sldMk cId="1960782083" sldId="276"/>
            <ac:spMk id="21" creationId="{A5848EB5-870E-4F72-826D-133B1365E06E}"/>
          </ac:spMkLst>
        </pc:spChg>
        <pc:picChg chg="del">
          <ac:chgData name="" userId="cffc1d3e1327edef" providerId="LiveId" clId="{F55212DC-50C6-41FA-ABC1-628DE2316988}" dt="2022-05-10T17:00:41.052" v="1359" actId="478"/>
          <ac:picMkLst>
            <pc:docMk/>
            <pc:sldMk cId="1960782083" sldId="276"/>
            <ac:picMk id="6" creationId="{0AC1AABA-777F-4694-BBDD-7E4BEC9D6FD1}"/>
          </ac:picMkLst>
        </pc:picChg>
        <pc:picChg chg="add mod">
          <ac:chgData name="" userId="cffc1d3e1327edef" providerId="LiveId" clId="{F55212DC-50C6-41FA-ABC1-628DE2316988}" dt="2022-05-10T17:00:49.929" v="1365" actId="1076"/>
          <ac:picMkLst>
            <pc:docMk/>
            <pc:sldMk cId="1960782083" sldId="276"/>
            <ac:picMk id="22" creationId="{CAFD8F84-02FB-455A-A0FE-F815690ECCF4}"/>
          </ac:picMkLst>
        </pc:picChg>
      </pc:sldChg>
      <pc:sldChg chg="addSp delSp modSp add">
        <pc:chgData name="" userId="cffc1d3e1327edef" providerId="LiveId" clId="{F55212DC-50C6-41FA-ABC1-628DE2316988}" dt="2022-05-10T17:13:10.188" v="1646" actId="20577"/>
        <pc:sldMkLst>
          <pc:docMk/>
          <pc:sldMk cId="404505930" sldId="277"/>
        </pc:sldMkLst>
        <pc:spChg chg="mod">
          <ac:chgData name="" userId="cffc1d3e1327edef" providerId="LiveId" clId="{F55212DC-50C6-41FA-ABC1-628DE2316988}" dt="2022-05-10T17:10:36.453" v="1537"/>
          <ac:spMkLst>
            <pc:docMk/>
            <pc:sldMk cId="404505930" sldId="277"/>
            <ac:spMk id="7" creationId="{66A8F01D-D236-4FC5-AD5D-644C7768FFD5}"/>
          </ac:spMkLst>
        </pc:spChg>
        <pc:spChg chg="mod">
          <ac:chgData name="" userId="cffc1d3e1327edef" providerId="LiveId" clId="{F55212DC-50C6-41FA-ABC1-628DE2316988}" dt="2022-05-10T17:05:18.807" v="1532"/>
          <ac:spMkLst>
            <pc:docMk/>
            <pc:sldMk cId="404505930" sldId="277"/>
            <ac:spMk id="10" creationId="{9B6AAF75-D853-4EE9-BBBF-1684F16ABEF2}"/>
          </ac:spMkLst>
        </pc:spChg>
        <pc:spChg chg="mod">
          <ac:chgData name="" userId="cffc1d3e1327edef" providerId="LiveId" clId="{F55212DC-50C6-41FA-ABC1-628DE2316988}" dt="2022-05-10T17:10:38.671" v="1538"/>
          <ac:spMkLst>
            <pc:docMk/>
            <pc:sldMk cId="404505930" sldId="277"/>
            <ac:spMk id="12" creationId="{85F14DE9-3A20-4B11-969B-6F14A9730064}"/>
          </ac:spMkLst>
        </pc:spChg>
        <pc:spChg chg="mod">
          <ac:chgData name="" userId="cffc1d3e1327edef" providerId="LiveId" clId="{F55212DC-50C6-41FA-ABC1-628DE2316988}" dt="2022-05-10T17:10:40.941" v="1539"/>
          <ac:spMkLst>
            <pc:docMk/>
            <pc:sldMk cId="404505930" sldId="277"/>
            <ac:spMk id="13" creationId="{49A1FBE1-5137-4DE2-A2EE-3E557E153F7D}"/>
          </ac:spMkLst>
        </pc:spChg>
        <pc:spChg chg="mod">
          <ac:chgData name="" userId="cffc1d3e1327edef" providerId="LiveId" clId="{F55212DC-50C6-41FA-ABC1-628DE2316988}" dt="2022-05-10T17:12:01.109" v="1619"/>
          <ac:spMkLst>
            <pc:docMk/>
            <pc:sldMk cId="404505930" sldId="277"/>
            <ac:spMk id="14" creationId="{8CEE4832-339F-4ECF-9CE8-97F4FDCBDFC7}"/>
          </ac:spMkLst>
        </pc:spChg>
        <pc:spChg chg="mod">
          <ac:chgData name="" userId="cffc1d3e1327edef" providerId="LiveId" clId="{F55212DC-50C6-41FA-ABC1-628DE2316988}" dt="2022-05-10T17:13:10.188" v="1646" actId="20577"/>
          <ac:spMkLst>
            <pc:docMk/>
            <pc:sldMk cId="404505930" sldId="277"/>
            <ac:spMk id="15" creationId="{A03E68F3-17A4-4596-ACFE-C06A777049EC}"/>
          </ac:spMkLst>
        </pc:spChg>
        <pc:spChg chg="mod">
          <ac:chgData name="" userId="cffc1d3e1327edef" providerId="LiveId" clId="{F55212DC-50C6-41FA-ABC1-628DE2316988}" dt="2022-05-10T17:12:03.649" v="1620"/>
          <ac:spMkLst>
            <pc:docMk/>
            <pc:sldMk cId="404505930" sldId="277"/>
            <ac:spMk id="16" creationId="{EA5C1D63-A776-4D3A-93D2-A42BE122BD52}"/>
          </ac:spMkLst>
        </pc:spChg>
        <pc:spChg chg="mod">
          <ac:chgData name="" userId="cffc1d3e1327edef" providerId="LiveId" clId="{F55212DC-50C6-41FA-ABC1-628DE2316988}" dt="2022-05-10T17:12:05.954" v="1623" actId="20577"/>
          <ac:spMkLst>
            <pc:docMk/>
            <pc:sldMk cId="404505930" sldId="277"/>
            <ac:spMk id="17" creationId="{57DCEE85-DEAE-41D6-B4F4-40AD535300FF}"/>
          </ac:spMkLst>
        </pc:spChg>
        <pc:spChg chg="mod">
          <ac:chgData name="" userId="cffc1d3e1327edef" providerId="LiveId" clId="{F55212DC-50C6-41FA-ABC1-628DE2316988}" dt="2022-05-10T17:10:24.753" v="1536"/>
          <ac:spMkLst>
            <pc:docMk/>
            <pc:sldMk cId="404505930" sldId="277"/>
            <ac:spMk id="21" creationId="{A5848EB5-870E-4F72-826D-133B1365E06E}"/>
          </ac:spMkLst>
        </pc:spChg>
        <pc:picChg chg="add mod">
          <ac:chgData name="" userId="cffc1d3e1327edef" providerId="LiveId" clId="{F55212DC-50C6-41FA-ABC1-628DE2316988}" dt="2022-05-10T17:05:27.207" v="1535" actId="1076"/>
          <ac:picMkLst>
            <pc:docMk/>
            <pc:sldMk cId="404505930" sldId="277"/>
            <ac:picMk id="2" creationId="{BE9C8861-77C7-4642-B56E-D95322985515}"/>
          </ac:picMkLst>
        </pc:picChg>
        <pc:picChg chg="add del">
          <ac:chgData name="" userId="cffc1d3e1327edef" providerId="LiveId" clId="{F55212DC-50C6-41FA-ABC1-628DE2316988}" dt="2022-05-10T17:12:39.367" v="1626" actId="478"/>
          <ac:picMkLst>
            <pc:docMk/>
            <pc:sldMk cId="404505930" sldId="277"/>
            <ac:picMk id="3" creationId="{21DFF29A-6DD1-45DE-A845-ACF3E2C97C1A}"/>
          </ac:picMkLst>
        </pc:picChg>
        <pc:picChg chg="del">
          <ac:chgData name="" userId="cffc1d3e1327edef" providerId="LiveId" clId="{F55212DC-50C6-41FA-ABC1-628DE2316988}" dt="2022-05-10T17:05:26.149" v="1534" actId="478"/>
          <ac:picMkLst>
            <pc:docMk/>
            <pc:sldMk cId="404505930" sldId="277"/>
            <ac:picMk id="22" creationId="{CAFD8F84-02FB-455A-A0FE-F815690ECCF4}"/>
          </ac:picMkLst>
        </pc:picChg>
      </pc:sldChg>
      <pc:sldChg chg="addSp delSp modSp add">
        <pc:chgData name="" userId="cffc1d3e1327edef" providerId="LiveId" clId="{F55212DC-50C6-41FA-ABC1-628DE2316988}" dt="2022-05-10T17:15:28" v="1773" actId="1076"/>
        <pc:sldMkLst>
          <pc:docMk/>
          <pc:sldMk cId="3281230623" sldId="278"/>
        </pc:sldMkLst>
        <pc:spChg chg="del">
          <ac:chgData name="" userId="cffc1d3e1327edef" providerId="LiveId" clId="{F55212DC-50C6-41FA-ABC1-628DE2316988}" dt="2022-05-10T17:12:44.434" v="1629" actId="478"/>
          <ac:spMkLst>
            <pc:docMk/>
            <pc:sldMk cId="3281230623" sldId="278"/>
            <ac:spMk id="7" creationId="{66A8F01D-D236-4FC5-AD5D-644C7768FFD5}"/>
          </ac:spMkLst>
        </pc:spChg>
        <pc:spChg chg="del">
          <ac:chgData name="" userId="cffc1d3e1327edef" providerId="LiveId" clId="{F55212DC-50C6-41FA-ABC1-628DE2316988}" dt="2022-05-10T17:12:42.329" v="1627" actId="478"/>
          <ac:spMkLst>
            <pc:docMk/>
            <pc:sldMk cId="3281230623" sldId="278"/>
            <ac:spMk id="10" creationId="{9B6AAF75-D853-4EE9-BBBF-1684F16ABEF2}"/>
          </ac:spMkLst>
        </pc:spChg>
        <pc:spChg chg="del">
          <ac:chgData name="" userId="cffc1d3e1327edef" providerId="LiveId" clId="{F55212DC-50C6-41FA-ABC1-628DE2316988}" dt="2022-05-10T17:12:45.423" v="1631" actId="478"/>
          <ac:spMkLst>
            <pc:docMk/>
            <pc:sldMk cId="3281230623" sldId="278"/>
            <ac:spMk id="12" creationId="{85F14DE9-3A20-4B11-969B-6F14A9730064}"/>
          </ac:spMkLst>
        </pc:spChg>
        <pc:spChg chg="del">
          <ac:chgData name="" userId="cffc1d3e1327edef" providerId="LiveId" clId="{F55212DC-50C6-41FA-ABC1-628DE2316988}" dt="2022-05-10T17:12:47.210" v="1635" actId="478"/>
          <ac:spMkLst>
            <pc:docMk/>
            <pc:sldMk cId="3281230623" sldId="278"/>
            <ac:spMk id="13" creationId="{49A1FBE1-5137-4DE2-A2EE-3E557E153F7D}"/>
          </ac:spMkLst>
        </pc:spChg>
        <pc:spChg chg="del">
          <ac:chgData name="" userId="cffc1d3e1327edef" providerId="LiveId" clId="{F55212DC-50C6-41FA-ABC1-628DE2316988}" dt="2022-05-10T17:12:44.935" v="1630" actId="478"/>
          <ac:spMkLst>
            <pc:docMk/>
            <pc:sldMk cId="3281230623" sldId="278"/>
            <ac:spMk id="14" creationId="{8CEE4832-339F-4ECF-9CE8-97F4FDCBDFC7}"/>
          </ac:spMkLst>
        </pc:spChg>
        <pc:spChg chg="mod">
          <ac:chgData name="" userId="cffc1d3e1327edef" providerId="LiveId" clId="{F55212DC-50C6-41FA-ABC1-628DE2316988}" dt="2022-05-10T17:14:38.553" v="1687"/>
          <ac:spMkLst>
            <pc:docMk/>
            <pc:sldMk cId="3281230623" sldId="278"/>
            <ac:spMk id="15" creationId="{A03E68F3-17A4-4596-ACFE-C06A777049EC}"/>
          </ac:spMkLst>
        </pc:spChg>
        <pc:spChg chg="del mod">
          <ac:chgData name="" userId="cffc1d3e1327edef" providerId="LiveId" clId="{F55212DC-50C6-41FA-ABC1-628DE2316988}" dt="2022-05-10T17:12:46.651" v="1634" actId="478"/>
          <ac:spMkLst>
            <pc:docMk/>
            <pc:sldMk cId="3281230623" sldId="278"/>
            <ac:spMk id="16" creationId="{EA5C1D63-A776-4D3A-93D2-A42BE122BD52}"/>
          </ac:spMkLst>
        </pc:spChg>
        <pc:spChg chg="del">
          <ac:chgData name="" userId="cffc1d3e1327edef" providerId="LiveId" clId="{F55212DC-50C6-41FA-ABC1-628DE2316988}" dt="2022-05-10T17:12:47.914" v="1636" actId="478"/>
          <ac:spMkLst>
            <pc:docMk/>
            <pc:sldMk cId="3281230623" sldId="278"/>
            <ac:spMk id="17" creationId="{57DCEE85-DEAE-41D6-B4F4-40AD535300FF}"/>
          </ac:spMkLst>
        </pc:spChg>
        <pc:spChg chg="del">
          <ac:chgData name="" userId="cffc1d3e1327edef" providerId="LiveId" clId="{F55212DC-50C6-41FA-ABC1-628DE2316988}" dt="2022-05-10T17:12:43.903" v="1628" actId="478"/>
          <ac:spMkLst>
            <pc:docMk/>
            <pc:sldMk cId="3281230623" sldId="278"/>
            <ac:spMk id="21" creationId="{A5848EB5-870E-4F72-826D-133B1365E06E}"/>
          </ac:spMkLst>
        </pc:spChg>
        <pc:spChg chg="add del mod">
          <ac:chgData name="" userId="cffc1d3e1327edef" providerId="LiveId" clId="{F55212DC-50C6-41FA-ABC1-628DE2316988}" dt="2022-05-10T17:14:14.441" v="1672" actId="478"/>
          <ac:spMkLst>
            <pc:docMk/>
            <pc:sldMk cId="3281230623" sldId="278"/>
            <ac:spMk id="28" creationId="{F9506465-E562-4AF3-ACCD-E74E84976CC4}"/>
          </ac:spMkLst>
        </pc:spChg>
        <pc:spChg chg="add del mod">
          <ac:chgData name="" userId="cffc1d3e1327edef" providerId="LiveId" clId="{F55212DC-50C6-41FA-ABC1-628DE2316988}" dt="2022-05-10T17:14:31.848" v="1675"/>
          <ac:spMkLst>
            <pc:docMk/>
            <pc:sldMk cId="3281230623" sldId="278"/>
            <ac:spMk id="29" creationId="{28BAF841-F048-4814-95D9-2DEE0CF4ED20}"/>
          </ac:spMkLst>
        </pc:spChg>
        <pc:spChg chg="add mod">
          <ac:chgData name="" userId="cffc1d3e1327edef" providerId="LiveId" clId="{F55212DC-50C6-41FA-ABC1-628DE2316988}" dt="2022-05-10T17:15:28" v="1773" actId="1076"/>
          <ac:spMkLst>
            <pc:docMk/>
            <pc:sldMk cId="3281230623" sldId="278"/>
            <ac:spMk id="30" creationId="{439EECEF-895A-422B-92DD-34CF33D7FFE8}"/>
          </ac:spMkLst>
        </pc:spChg>
        <pc:spChg chg="add mod">
          <ac:chgData name="" userId="cffc1d3e1327edef" providerId="LiveId" clId="{F55212DC-50C6-41FA-ABC1-628DE2316988}" dt="2022-05-10T17:15:05.687" v="1737" actId="1076"/>
          <ac:spMkLst>
            <pc:docMk/>
            <pc:sldMk cId="3281230623" sldId="278"/>
            <ac:spMk id="31" creationId="{BB80068C-6F47-4626-B6DB-B2D61C2D145F}"/>
          </ac:spMkLst>
        </pc:spChg>
        <pc:picChg chg="del">
          <ac:chgData name="" userId="cffc1d3e1327edef" providerId="LiveId" clId="{F55212DC-50C6-41FA-ABC1-628DE2316988}" dt="2022-05-10T17:12:51.216" v="1639" actId="478"/>
          <ac:picMkLst>
            <pc:docMk/>
            <pc:sldMk cId="3281230623" sldId="278"/>
            <ac:picMk id="2" creationId="{BE9C8861-77C7-4642-B56E-D95322985515}"/>
          </ac:picMkLst>
        </pc:picChg>
        <pc:picChg chg="mod">
          <ac:chgData name="" userId="cffc1d3e1327edef" providerId="LiveId" clId="{F55212DC-50C6-41FA-ABC1-628DE2316988}" dt="2022-05-10T17:13:53.650" v="1665" actId="1076"/>
          <ac:picMkLst>
            <pc:docMk/>
            <pc:sldMk cId="3281230623" sldId="278"/>
            <ac:picMk id="3" creationId="{21DFF29A-6DD1-45DE-A845-ACF3E2C97C1A}"/>
          </ac:picMkLst>
        </pc:picChg>
        <pc:cxnChg chg="add del mod">
          <ac:chgData name="" userId="cffc1d3e1327edef" providerId="LiveId" clId="{F55212DC-50C6-41FA-ABC1-628DE2316988}" dt="2022-05-10T17:13:37.954" v="1655" actId="11529"/>
          <ac:cxnSpMkLst>
            <pc:docMk/>
            <pc:sldMk cId="3281230623" sldId="278"/>
            <ac:cxnSpMk id="5" creationId="{D3FBBE47-93DB-4EAE-9A20-5B88544B5B35}"/>
          </ac:cxnSpMkLst>
        </pc:cxnChg>
        <pc:cxnChg chg="add del mod">
          <ac:chgData name="" userId="cffc1d3e1327edef" providerId="LiveId" clId="{F55212DC-50C6-41FA-ABC1-628DE2316988}" dt="2022-05-10T17:13:37.704" v="1654" actId="11529"/>
          <ac:cxnSpMkLst>
            <pc:docMk/>
            <pc:sldMk cId="3281230623" sldId="278"/>
            <ac:cxnSpMk id="8" creationId="{2C70DDCE-8052-4534-BF92-13589527B1D0}"/>
          </ac:cxnSpMkLst>
        </pc:cxnChg>
        <pc:cxnChg chg="add del mod">
          <ac:chgData name="" userId="cffc1d3e1327edef" providerId="LiveId" clId="{F55212DC-50C6-41FA-ABC1-628DE2316988}" dt="2022-05-10T17:13:37.373" v="1653" actId="11529"/>
          <ac:cxnSpMkLst>
            <pc:docMk/>
            <pc:sldMk cId="3281230623" sldId="278"/>
            <ac:cxnSpMk id="11" creationId="{91719752-34D5-4B7F-9AAD-1808DC3ECA91}"/>
          </ac:cxnSpMkLst>
        </pc:cxnChg>
        <pc:cxnChg chg="add del mod">
          <ac:chgData name="" userId="cffc1d3e1327edef" providerId="LiveId" clId="{F55212DC-50C6-41FA-ABC1-628DE2316988}" dt="2022-05-10T17:13:35.657" v="1652" actId="11529"/>
          <ac:cxnSpMkLst>
            <pc:docMk/>
            <pc:sldMk cId="3281230623" sldId="278"/>
            <ac:cxnSpMk id="19" creationId="{31FBE7AE-2681-4A4B-8E5F-E4420EE7B2DC}"/>
          </ac:cxnSpMkLst>
        </pc:cxnChg>
        <pc:cxnChg chg="add del mod">
          <ac:chgData name="" userId="cffc1d3e1327edef" providerId="LiveId" clId="{F55212DC-50C6-41FA-ABC1-628DE2316988}" dt="2022-05-10T17:13:39.514" v="1657" actId="11529"/>
          <ac:cxnSpMkLst>
            <pc:docMk/>
            <pc:sldMk cId="3281230623" sldId="278"/>
            <ac:cxnSpMk id="22" creationId="{891155F0-7A9D-43D7-900D-8100DE0F56B3}"/>
          </ac:cxnSpMkLst>
        </pc:cxnChg>
        <pc:cxnChg chg="add mod">
          <ac:chgData name="" userId="cffc1d3e1327edef" providerId="LiveId" clId="{F55212DC-50C6-41FA-ABC1-628DE2316988}" dt="2022-05-10T17:13:58.686" v="1667" actId="14100"/>
          <ac:cxnSpMkLst>
            <pc:docMk/>
            <pc:sldMk cId="3281230623" sldId="278"/>
            <ac:cxnSpMk id="24" creationId="{ED0E060B-7249-46D2-84E0-43362C646391}"/>
          </ac:cxnSpMkLst>
        </pc:cxnChg>
        <pc:cxnChg chg="add mod">
          <ac:chgData name="" userId="cffc1d3e1327edef" providerId="LiveId" clId="{F55212DC-50C6-41FA-ABC1-628DE2316988}" dt="2022-05-10T17:14:10.726" v="1668" actId="11529"/>
          <ac:cxnSpMkLst>
            <pc:docMk/>
            <pc:sldMk cId="3281230623" sldId="278"/>
            <ac:cxnSpMk id="27" creationId="{6C800EDB-E96C-44CB-89E8-A0F07B77616B}"/>
          </ac:cxnSpMkLst>
        </pc:cxnChg>
      </pc:sldChg>
      <pc:sldChg chg="addSp delSp modSp add">
        <pc:chgData name="" userId="cffc1d3e1327edef" providerId="LiveId" clId="{F55212DC-50C6-41FA-ABC1-628DE2316988}" dt="2022-05-10T17:19:08.843" v="1853" actId="20577"/>
        <pc:sldMkLst>
          <pc:docMk/>
          <pc:sldMk cId="3334172411" sldId="279"/>
        </pc:sldMkLst>
        <pc:spChg chg="mod">
          <ac:chgData name="" userId="cffc1d3e1327edef" providerId="LiveId" clId="{F55212DC-50C6-41FA-ABC1-628DE2316988}" dt="2022-05-10T17:17:02.182" v="1792"/>
          <ac:spMkLst>
            <pc:docMk/>
            <pc:sldMk cId="3334172411" sldId="279"/>
            <ac:spMk id="10" creationId="{9B6AAF75-D853-4EE9-BBBF-1684F16ABEF2}"/>
          </ac:spMkLst>
        </pc:spChg>
        <pc:spChg chg="mod">
          <ac:chgData name="" userId="cffc1d3e1327edef" providerId="LiveId" clId="{F55212DC-50C6-41FA-ABC1-628DE2316988}" dt="2022-05-10T17:18:22.847" v="1846" actId="20577"/>
          <ac:spMkLst>
            <pc:docMk/>
            <pc:sldMk cId="3334172411" sldId="279"/>
            <ac:spMk id="14" creationId="{8CEE4832-339F-4ECF-9CE8-97F4FDCBDFC7}"/>
          </ac:spMkLst>
        </pc:spChg>
        <pc:spChg chg="mod">
          <ac:chgData name="" userId="cffc1d3e1327edef" providerId="LiveId" clId="{F55212DC-50C6-41FA-ABC1-628DE2316988}" dt="2022-05-10T17:19:08.843" v="1853" actId="20577"/>
          <ac:spMkLst>
            <pc:docMk/>
            <pc:sldMk cId="3334172411" sldId="279"/>
            <ac:spMk id="15" creationId="{A03E68F3-17A4-4596-ACFE-C06A777049EC}"/>
          </ac:spMkLst>
        </pc:spChg>
        <pc:spChg chg="mod">
          <ac:chgData name="" userId="cffc1d3e1327edef" providerId="LiveId" clId="{F55212DC-50C6-41FA-ABC1-628DE2316988}" dt="2022-05-10T17:18:29.251" v="1848" actId="20577"/>
          <ac:spMkLst>
            <pc:docMk/>
            <pc:sldMk cId="3334172411" sldId="279"/>
            <ac:spMk id="16" creationId="{EA5C1D63-A776-4D3A-93D2-A42BE122BD52}"/>
          </ac:spMkLst>
        </pc:spChg>
        <pc:spChg chg="mod">
          <ac:chgData name="" userId="cffc1d3e1327edef" providerId="LiveId" clId="{F55212DC-50C6-41FA-ABC1-628DE2316988}" dt="2022-05-10T17:18:32.870" v="1850" actId="20577"/>
          <ac:spMkLst>
            <pc:docMk/>
            <pc:sldMk cId="3334172411" sldId="279"/>
            <ac:spMk id="17" creationId="{57DCEE85-DEAE-41D6-B4F4-40AD535300FF}"/>
          </ac:spMkLst>
        </pc:spChg>
        <pc:picChg chg="add mod">
          <ac:chgData name="" userId="cffc1d3e1327edef" providerId="LiveId" clId="{F55212DC-50C6-41FA-ABC1-628DE2316988}" dt="2022-05-10T17:17:10.571" v="1796" actId="1076"/>
          <ac:picMkLst>
            <pc:docMk/>
            <pc:sldMk cId="3334172411" sldId="279"/>
            <ac:picMk id="2" creationId="{77B663D5-DAC8-4BA5-A202-6B879FD4C233}"/>
          </ac:picMkLst>
        </pc:picChg>
        <pc:picChg chg="del">
          <ac:chgData name="" userId="cffc1d3e1327edef" providerId="LiveId" clId="{F55212DC-50C6-41FA-ABC1-628DE2316988}" dt="2022-05-10T17:17:07.242" v="1793" actId="478"/>
          <ac:picMkLst>
            <pc:docMk/>
            <pc:sldMk cId="3334172411" sldId="279"/>
            <ac:picMk id="22" creationId="{CAFD8F84-02FB-455A-A0FE-F815690ECCF4}"/>
          </ac:picMkLst>
        </pc:picChg>
      </pc:sldChg>
      <pc:sldChg chg="addSp delSp modSp add">
        <pc:chgData name="" userId="cffc1d3e1327edef" providerId="LiveId" clId="{F55212DC-50C6-41FA-ABC1-628DE2316988}" dt="2022-05-10T17:23:38.560" v="2089" actId="20577"/>
        <pc:sldMkLst>
          <pc:docMk/>
          <pc:sldMk cId="15839713" sldId="280"/>
        </pc:sldMkLst>
        <pc:spChg chg="mod">
          <ac:chgData name="" userId="cffc1d3e1327edef" providerId="LiveId" clId="{F55212DC-50C6-41FA-ABC1-628DE2316988}" dt="2022-05-10T17:20:21.263" v="1884" actId="20577"/>
          <ac:spMkLst>
            <pc:docMk/>
            <pc:sldMk cId="15839713" sldId="280"/>
            <ac:spMk id="7" creationId="{66A8F01D-D236-4FC5-AD5D-644C7768FFD5}"/>
          </ac:spMkLst>
        </pc:spChg>
        <pc:spChg chg="mod">
          <ac:chgData name="" userId="cffc1d3e1327edef" providerId="LiveId" clId="{F55212DC-50C6-41FA-ABC1-628DE2316988}" dt="2022-05-10T17:19:24.770" v="1870"/>
          <ac:spMkLst>
            <pc:docMk/>
            <pc:sldMk cId="15839713" sldId="280"/>
            <ac:spMk id="10" creationId="{9B6AAF75-D853-4EE9-BBBF-1684F16ABEF2}"/>
          </ac:spMkLst>
        </pc:spChg>
        <pc:spChg chg="mod">
          <ac:chgData name="" userId="cffc1d3e1327edef" providerId="LiveId" clId="{F55212DC-50C6-41FA-ABC1-628DE2316988}" dt="2022-05-10T17:20:34.254" v="1889" actId="1076"/>
          <ac:spMkLst>
            <pc:docMk/>
            <pc:sldMk cId="15839713" sldId="280"/>
            <ac:spMk id="12" creationId="{85F14DE9-3A20-4B11-969B-6F14A9730064}"/>
          </ac:spMkLst>
        </pc:spChg>
        <pc:spChg chg="del">
          <ac:chgData name="" userId="cffc1d3e1327edef" providerId="LiveId" clId="{F55212DC-50C6-41FA-ABC1-628DE2316988}" dt="2022-05-10T17:20:23.510" v="1885" actId="478"/>
          <ac:spMkLst>
            <pc:docMk/>
            <pc:sldMk cId="15839713" sldId="280"/>
            <ac:spMk id="13" creationId="{49A1FBE1-5137-4DE2-A2EE-3E557E153F7D}"/>
          </ac:spMkLst>
        </pc:spChg>
        <pc:spChg chg="mod">
          <ac:chgData name="" userId="cffc1d3e1327edef" providerId="LiveId" clId="{F55212DC-50C6-41FA-ABC1-628DE2316988}" dt="2022-05-10T17:23:38.171" v="2088" actId="20577"/>
          <ac:spMkLst>
            <pc:docMk/>
            <pc:sldMk cId="15839713" sldId="280"/>
            <ac:spMk id="14" creationId="{8CEE4832-339F-4ECF-9CE8-97F4FDCBDFC7}"/>
          </ac:spMkLst>
        </pc:spChg>
        <pc:spChg chg="mod">
          <ac:chgData name="" userId="cffc1d3e1327edef" providerId="LiveId" clId="{F55212DC-50C6-41FA-ABC1-628DE2316988}" dt="2022-05-10T17:19:20.233" v="1869" actId="20577"/>
          <ac:spMkLst>
            <pc:docMk/>
            <pc:sldMk cId="15839713" sldId="280"/>
            <ac:spMk id="15" creationId="{A03E68F3-17A4-4596-ACFE-C06A777049EC}"/>
          </ac:spMkLst>
        </pc:spChg>
        <pc:spChg chg="mod">
          <ac:chgData name="" userId="cffc1d3e1327edef" providerId="LiveId" clId="{F55212DC-50C6-41FA-ABC1-628DE2316988}" dt="2022-05-10T17:23:38.560" v="2089" actId="20577"/>
          <ac:spMkLst>
            <pc:docMk/>
            <pc:sldMk cId="15839713" sldId="280"/>
            <ac:spMk id="16" creationId="{EA5C1D63-A776-4D3A-93D2-A42BE122BD52}"/>
          </ac:spMkLst>
        </pc:spChg>
        <pc:spChg chg="del">
          <ac:chgData name="" userId="cffc1d3e1327edef" providerId="LiveId" clId="{F55212DC-50C6-41FA-ABC1-628DE2316988}" dt="2022-05-10T17:20:23.510" v="1885" actId="478"/>
          <ac:spMkLst>
            <pc:docMk/>
            <pc:sldMk cId="15839713" sldId="280"/>
            <ac:spMk id="17" creationId="{57DCEE85-DEAE-41D6-B4F4-40AD535300FF}"/>
          </ac:spMkLst>
        </pc:spChg>
        <pc:spChg chg="add mod">
          <ac:chgData name="" userId="cffc1d3e1327edef" providerId="LiveId" clId="{F55212DC-50C6-41FA-ABC1-628DE2316988}" dt="2022-05-10T17:22:10.482" v="1966" actId="1076"/>
          <ac:spMkLst>
            <pc:docMk/>
            <pc:sldMk cId="15839713" sldId="280"/>
            <ac:spMk id="18" creationId="{9D469182-136E-4FFB-83B6-F80C57AAEA01}"/>
          </ac:spMkLst>
        </pc:spChg>
        <pc:spChg chg="mod">
          <ac:chgData name="" userId="cffc1d3e1327edef" providerId="LiveId" clId="{F55212DC-50C6-41FA-ABC1-628DE2316988}" dt="2022-05-10T17:22:10.482" v="1966" actId="1076"/>
          <ac:spMkLst>
            <pc:docMk/>
            <pc:sldMk cId="15839713" sldId="280"/>
            <ac:spMk id="21" creationId="{A5848EB5-870E-4F72-826D-133B1365E06E}"/>
          </ac:spMkLst>
        </pc:spChg>
        <pc:picChg chg="del mod">
          <ac:chgData name="" userId="cffc1d3e1327edef" providerId="LiveId" clId="{F55212DC-50C6-41FA-ABC1-628DE2316988}" dt="2022-05-10T17:19:33.062" v="1873" actId="478"/>
          <ac:picMkLst>
            <pc:docMk/>
            <pc:sldMk cId="15839713" sldId="280"/>
            <ac:picMk id="2" creationId="{77B663D5-DAC8-4BA5-A202-6B879FD4C233}"/>
          </ac:picMkLst>
        </pc:picChg>
        <pc:picChg chg="add mod">
          <ac:chgData name="" userId="cffc1d3e1327edef" providerId="LiveId" clId="{F55212DC-50C6-41FA-ABC1-628DE2316988}" dt="2022-05-10T17:19:34.103" v="1874" actId="1076"/>
          <ac:picMkLst>
            <pc:docMk/>
            <pc:sldMk cId="15839713" sldId="280"/>
            <ac:picMk id="3" creationId="{DB79B83B-C206-4938-95BA-2C9236061F66}"/>
          </ac:picMkLst>
        </pc:picChg>
      </pc:sldChg>
      <pc:sldChg chg="addSp delSp modSp add">
        <pc:chgData name="" userId="cffc1d3e1327edef" providerId="LiveId" clId="{F55212DC-50C6-41FA-ABC1-628DE2316988}" dt="2022-05-10T17:28:22.929" v="2203" actId="478"/>
        <pc:sldMkLst>
          <pc:docMk/>
          <pc:sldMk cId="934550859" sldId="281"/>
        </pc:sldMkLst>
        <pc:spChg chg="add del">
          <ac:chgData name="" userId="cffc1d3e1327edef" providerId="LiveId" clId="{F55212DC-50C6-41FA-ABC1-628DE2316988}" dt="2022-05-10T17:26:28.601" v="2124"/>
          <ac:spMkLst>
            <pc:docMk/>
            <pc:sldMk cId="934550859" sldId="281"/>
            <ac:spMk id="4" creationId="{E211B374-4602-4666-AC05-1328AA6027D8}"/>
          </ac:spMkLst>
        </pc:spChg>
        <pc:spChg chg="mod">
          <ac:chgData name="" userId="cffc1d3e1327edef" providerId="LiveId" clId="{F55212DC-50C6-41FA-ABC1-628DE2316988}" dt="2022-05-10T17:26:25.729" v="2122"/>
          <ac:spMkLst>
            <pc:docMk/>
            <pc:sldMk cId="934550859" sldId="281"/>
            <ac:spMk id="7" creationId="{66A8F01D-D236-4FC5-AD5D-644C7768FFD5}"/>
          </ac:spMkLst>
        </pc:spChg>
        <pc:spChg chg="mod">
          <ac:chgData name="" userId="cffc1d3e1327edef" providerId="LiveId" clId="{F55212DC-50C6-41FA-ABC1-628DE2316988}" dt="2022-05-10T17:24:02.448" v="2112"/>
          <ac:spMkLst>
            <pc:docMk/>
            <pc:sldMk cId="934550859" sldId="281"/>
            <ac:spMk id="10" creationId="{9B6AAF75-D853-4EE9-BBBF-1684F16ABEF2}"/>
          </ac:spMkLst>
        </pc:spChg>
        <pc:spChg chg="mod">
          <ac:chgData name="" userId="cffc1d3e1327edef" providerId="LiveId" clId="{F55212DC-50C6-41FA-ABC1-628DE2316988}" dt="2022-05-10T17:26:35.832" v="2127"/>
          <ac:spMkLst>
            <pc:docMk/>
            <pc:sldMk cId="934550859" sldId="281"/>
            <ac:spMk id="12" creationId="{85F14DE9-3A20-4B11-969B-6F14A9730064}"/>
          </ac:spMkLst>
        </pc:spChg>
        <pc:spChg chg="mod">
          <ac:chgData name="" userId="cffc1d3e1327edef" providerId="LiveId" clId="{F55212DC-50C6-41FA-ABC1-628DE2316988}" dt="2022-05-10T17:27:36.360" v="2200" actId="20577"/>
          <ac:spMkLst>
            <pc:docMk/>
            <pc:sldMk cId="934550859" sldId="281"/>
            <ac:spMk id="14" creationId="{8CEE4832-339F-4ECF-9CE8-97F4FDCBDFC7}"/>
          </ac:spMkLst>
        </pc:spChg>
        <pc:spChg chg="mod">
          <ac:chgData name="" userId="cffc1d3e1327edef" providerId="LiveId" clId="{F55212DC-50C6-41FA-ABC1-628DE2316988}" dt="2022-05-10T17:23:59.687" v="2111" actId="20577"/>
          <ac:spMkLst>
            <pc:docMk/>
            <pc:sldMk cId="934550859" sldId="281"/>
            <ac:spMk id="15" creationId="{A03E68F3-17A4-4596-ACFE-C06A777049EC}"/>
          </ac:spMkLst>
        </pc:spChg>
        <pc:spChg chg="mod">
          <ac:chgData name="" userId="cffc1d3e1327edef" providerId="LiveId" clId="{F55212DC-50C6-41FA-ABC1-628DE2316988}" dt="2022-05-10T17:27:17.968" v="2172" actId="20577"/>
          <ac:spMkLst>
            <pc:docMk/>
            <pc:sldMk cId="934550859" sldId="281"/>
            <ac:spMk id="16" creationId="{EA5C1D63-A776-4D3A-93D2-A42BE122BD52}"/>
          </ac:spMkLst>
        </pc:spChg>
        <pc:spChg chg="del">
          <ac:chgData name="" userId="cffc1d3e1327edef" providerId="LiveId" clId="{F55212DC-50C6-41FA-ABC1-628DE2316988}" dt="2022-05-10T17:26:19.592" v="2118" actId="478"/>
          <ac:spMkLst>
            <pc:docMk/>
            <pc:sldMk cId="934550859" sldId="281"/>
            <ac:spMk id="18" creationId="{9D469182-136E-4FFB-83B6-F80C57AAEA01}"/>
          </ac:spMkLst>
        </pc:spChg>
        <pc:spChg chg="mod">
          <ac:chgData name="" userId="cffc1d3e1327edef" providerId="LiveId" clId="{F55212DC-50C6-41FA-ABC1-628DE2316988}" dt="2022-05-10T17:26:21.168" v="2119" actId="1076"/>
          <ac:spMkLst>
            <pc:docMk/>
            <pc:sldMk cId="934550859" sldId="281"/>
            <ac:spMk id="21" creationId="{A5848EB5-870E-4F72-826D-133B1365E06E}"/>
          </ac:spMkLst>
        </pc:spChg>
        <pc:picChg chg="add mod">
          <ac:chgData name="" userId="cffc1d3e1327edef" providerId="LiveId" clId="{F55212DC-50C6-41FA-ABC1-628DE2316988}" dt="2022-05-10T17:24:13.576" v="2115" actId="1076"/>
          <ac:picMkLst>
            <pc:docMk/>
            <pc:sldMk cId="934550859" sldId="281"/>
            <ac:picMk id="2" creationId="{E61C788D-FC2C-4BCB-9096-68A24CA4DF41}"/>
          </ac:picMkLst>
        </pc:picChg>
        <pc:picChg chg="del">
          <ac:chgData name="" userId="cffc1d3e1327edef" providerId="LiveId" clId="{F55212DC-50C6-41FA-ABC1-628DE2316988}" dt="2022-05-10T17:24:11.564" v="2113" actId="478"/>
          <ac:picMkLst>
            <pc:docMk/>
            <pc:sldMk cId="934550859" sldId="281"/>
            <ac:picMk id="3" creationId="{DB79B83B-C206-4938-95BA-2C9236061F66}"/>
          </ac:picMkLst>
        </pc:picChg>
        <pc:picChg chg="add del">
          <ac:chgData name="" userId="cffc1d3e1327edef" providerId="LiveId" clId="{F55212DC-50C6-41FA-ABC1-628DE2316988}" dt="2022-05-10T17:28:22.929" v="2203" actId="478"/>
          <ac:picMkLst>
            <pc:docMk/>
            <pc:sldMk cId="934550859" sldId="281"/>
            <ac:picMk id="5" creationId="{7D6C1774-B23E-43C6-A26B-398796402D5A}"/>
          </ac:picMkLst>
        </pc:picChg>
      </pc:sldChg>
      <pc:sldChg chg="addSp delSp modSp add">
        <pc:chgData name="" userId="cffc1d3e1327edef" providerId="LiveId" clId="{F55212DC-50C6-41FA-ABC1-628DE2316988}" dt="2022-05-10T17:29:53.693" v="2271"/>
        <pc:sldMkLst>
          <pc:docMk/>
          <pc:sldMk cId="2437683608" sldId="282"/>
        </pc:sldMkLst>
        <pc:spChg chg="add mod">
          <ac:chgData name="" userId="cffc1d3e1327edef" providerId="LiveId" clId="{F55212DC-50C6-41FA-ABC1-628DE2316988}" dt="2022-05-10T17:29:09.689" v="2217" actId="14100"/>
          <ac:spMkLst>
            <pc:docMk/>
            <pc:sldMk cId="2437683608" sldId="282"/>
            <ac:spMk id="13" creationId="{57D73DBF-A50C-468A-891C-C063B2F32A39}"/>
          </ac:spMkLst>
        </pc:spChg>
        <pc:spChg chg="mod">
          <ac:chgData name="" userId="cffc1d3e1327edef" providerId="LiveId" clId="{F55212DC-50C6-41FA-ABC1-628DE2316988}" dt="2022-05-10T17:29:53.693" v="2271"/>
          <ac:spMkLst>
            <pc:docMk/>
            <pc:sldMk cId="2437683608" sldId="282"/>
            <ac:spMk id="15" creationId="{A03E68F3-17A4-4596-ACFE-C06A777049EC}"/>
          </ac:spMkLst>
        </pc:spChg>
        <pc:spChg chg="add del mod">
          <ac:chgData name="" userId="cffc1d3e1327edef" providerId="LiveId" clId="{F55212DC-50C6-41FA-ABC1-628DE2316988}" dt="2022-05-10T17:29:39.757" v="2256" actId="478"/>
          <ac:spMkLst>
            <pc:docMk/>
            <pc:sldMk cId="2437683608" sldId="282"/>
            <ac:spMk id="17" creationId="{DBC0E76E-E0FB-4F37-BE02-A051834D75AC}"/>
          </ac:spMkLst>
        </pc:spChg>
        <pc:spChg chg="del">
          <ac:chgData name="" userId="cffc1d3e1327edef" providerId="LiveId" clId="{F55212DC-50C6-41FA-ABC1-628DE2316988}" dt="2022-05-10T17:28:27.937" v="2207" actId="478"/>
          <ac:spMkLst>
            <pc:docMk/>
            <pc:sldMk cId="2437683608" sldId="282"/>
            <ac:spMk id="21" creationId="{A5848EB5-870E-4F72-826D-133B1365E06E}"/>
          </ac:spMkLst>
        </pc:spChg>
        <pc:picChg chg="del">
          <ac:chgData name="" userId="cffc1d3e1327edef" providerId="LiveId" clId="{F55212DC-50C6-41FA-ABC1-628DE2316988}" dt="2022-05-10T17:28:27.317" v="2206" actId="478"/>
          <ac:picMkLst>
            <pc:docMk/>
            <pc:sldMk cId="2437683608" sldId="282"/>
            <ac:picMk id="2" creationId="{E61C788D-FC2C-4BCB-9096-68A24CA4DF41}"/>
          </ac:picMkLst>
        </pc:picChg>
        <pc:picChg chg="mod">
          <ac:chgData name="" userId="cffc1d3e1327edef" providerId="LiveId" clId="{F55212DC-50C6-41FA-ABC1-628DE2316988}" dt="2022-05-10T17:28:30.191" v="2209" actId="1076"/>
          <ac:picMkLst>
            <pc:docMk/>
            <pc:sldMk cId="2437683608" sldId="282"/>
            <ac:picMk id="5" creationId="{7D6C1774-B23E-43C6-A26B-398796402D5A}"/>
          </ac:picMkLst>
        </pc:picChg>
        <pc:cxnChg chg="add mod">
          <ac:chgData name="" userId="cffc1d3e1327edef" providerId="LiveId" clId="{F55212DC-50C6-41FA-ABC1-628DE2316988}" dt="2022-05-10T17:28:34.858" v="2210" actId="11529"/>
          <ac:cxnSpMkLst>
            <pc:docMk/>
            <pc:sldMk cId="2437683608" sldId="282"/>
            <ac:cxnSpMk id="4" creationId="{DAF91A10-4FD0-48C0-A0DF-471A977E394D}"/>
          </ac:cxnSpMkLst>
        </pc:cxnChg>
        <pc:cxnChg chg="add del mod">
          <ac:chgData name="" userId="cffc1d3e1327edef" providerId="LiveId" clId="{F55212DC-50C6-41FA-ABC1-628DE2316988}" dt="2022-05-10T17:29:41.332" v="2257" actId="478"/>
          <ac:cxnSpMkLst>
            <pc:docMk/>
            <pc:sldMk cId="2437683608" sldId="282"/>
            <ac:cxnSpMk id="8" creationId="{F62454C8-BC00-4DF7-A353-1B347ECC3F21}"/>
          </ac:cxnSpMkLst>
        </pc:cxnChg>
        <pc:cxnChg chg="add del mod">
          <ac:chgData name="" userId="cffc1d3e1327edef" providerId="LiveId" clId="{F55212DC-50C6-41FA-ABC1-628DE2316988}" dt="2022-05-10T17:28:45.931" v="2213" actId="478"/>
          <ac:cxnSpMkLst>
            <pc:docMk/>
            <pc:sldMk cId="2437683608" sldId="282"/>
            <ac:cxnSpMk id="11" creationId="{B0726038-84C4-4D8E-99BA-99C1662C0D6D}"/>
          </ac:cxnSpMkLst>
        </pc:cxnChg>
      </pc:sldChg>
      <pc:sldChg chg="addSp delSp modSp add">
        <pc:chgData name="" userId="cffc1d3e1327edef" providerId="LiveId" clId="{F55212DC-50C6-41FA-ABC1-628DE2316988}" dt="2022-05-10T17:37:40.644" v="2408"/>
        <pc:sldMkLst>
          <pc:docMk/>
          <pc:sldMk cId="256052535" sldId="283"/>
        </pc:sldMkLst>
        <pc:spChg chg="add mod">
          <ac:chgData name="" userId="cffc1d3e1327edef" providerId="LiveId" clId="{F55212DC-50C6-41FA-ABC1-628DE2316988}" dt="2022-05-10T17:35:41.955" v="2362"/>
          <ac:spMkLst>
            <pc:docMk/>
            <pc:sldMk cId="256052535" sldId="283"/>
            <ac:spMk id="4" creationId="{57A14822-7D20-4A51-90AD-3836F814D917}"/>
          </ac:spMkLst>
        </pc:spChg>
        <pc:spChg chg="mod">
          <ac:chgData name="" userId="cffc1d3e1327edef" providerId="LiveId" clId="{F55212DC-50C6-41FA-ABC1-628DE2316988}" dt="2022-05-10T17:32:52.529" v="2317"/>
          <ac:spMkLst>
            <pc:docMk/>
            <pc:sldMk cId="256052535" sldId="283"/>
            <ac:spMk id="7" creationId="{66A8F01D-D236-4FC5-AD5D-644C7768FFD5}"/>
          </ac:spMkLst>
        </pc:spChg>
        <pc:spChg chg="mod">
          <ac:chgData name="" userId="cffc1d3e1327edef" providerId="LiveId" clId="{F55212DC-50C6-41FA-ABC1-628DE2316988}" dt="2022-05-10T17:32:28.949" v="2313"/>
          <ac:spMkLst>
            <pc:docMk/>
            <pc:sldMk cId="256052535" sldId="283"/>
            <ac:spMk id="10" creationId="{9B6AAF75-D853-4EE9-BBBF-1684F16ABEF2}"/>
          </ac:spMkLst>
        </pc:spChg>
        <pc:spChg chg="mod">
          <ac:chgData name="" userId="cffc1d3e1327edef" providerId="LiveId" clId="{F55212DC-50C6-41FA-ABC1-628DE2316988}" dt="2022-05-10T17:32:56.307" v="2318"/>
          <ac:spMkLst>
            <pc:docMk/>
            <pc:sldMk cId="256052535" sldId="283"/>
            <ac:spMk id="12" creationId="{85F14DE9-3A20-4B11-969B-6F14A9730064}"/>
          </ac:spMkLst>
        </pc:spChg>
        <pc:spChg chg="mod">
          <ac:chgData name="" userId="cffc1d3e1327edef" providerId="LiveId" clId="{F55212DC-50C6-41FA-ABC1-628DE2316988}" dt="2022-05-10T17:37:35.653" v="2407"/>
          <ac:spMkLst>
            <pc:docMk/>
            <pc:sldMk cId="256052535" sldId="283"/>
            <ac:spMk id="14" creationId="{8CEE4832-339F-4ECF-9CE8-97F4FDCBDFC7}"/>
          </ac:spMkLst>
        </pc:spChg>
        <pc:spChg chg="mod">
          <ac:chgData name="" userId="cffc1d3e1327edef" providerId="LiveId" clId="{F55212DC-50C6-41FA-ABC1-628DE2316988}" dt="2022-05-10T17:32:22.112" v="2311" actId="20577"/>
          <ac:spMkLst>
            <pc:docMk/>
            <pc:sldMk cId="256052535" sldId="283"/>
            <ac:spMk id="15" creationId="{A03E68F3-17A4-4596-ACFE-C06A777049EC}"/>
          </ac:spMkLst>
        </pc:spChg>
        <pc:spChg chg="mod">
          <ac:chgData name="" userId="cffc1d3e1327edef" providerId="LiveId" clId="{F55212DC-50C6-41FA-ABC1-628DE2316988}" dt="2022-05-10T17:37:40.644" v="2408"/>
          <ac:spMkLst>
            <pc:docMk/>
            <pc:sldMk cId="256052535" sldId="283"/>
            <ac:spMk id="16" creationId="{EA5C1D63-A776-4D3A-93D2-A42BE122BD52}"/>
          </ac:spMkLst>
        </pc:spChg>
        <pc:spChg chg="del">
          <ac:chgData name="" userId="cffc1d3e1327edef" providerId="LiveId" clId="{F55212DC-50C6-41FA-ABC1-628DE2316988}" dt="2022-05-10T17:32:31.072" v="2314" actId="478"/>
          <ac:spMkLst>
            <pc:docMk/>
            <pc:sldMk cId="256052535" sldId="283"/>
            <ac:spMk id="21" creationId="{A5848EB5-870E-4F72-826D-133B1365E06E}"/>
          </ac:spMkLst>
        </pc:spChg>
        <pc:picChg chg="del">
          <ac:chgData name="" userId="cffc1d3e1327edef" providerId="LiveId" clId="{F55212DC-50C6-41FA-ABC1-628DE2316988}" dt="2022-05-10T17:32:24.539" v="2312" actId="478"/>
          <ac:picMkLst>
            <pc:docMk/>
            <pc:sldMk cId="256052535" sldId="283"/>
            <ac:picMk id="2" creationId="{E61C788D-FC2C-4BCB-9096-68A24CA4DF41}"/>
          </ac:picMkLst>
        </pc:picChg>
        <pc:picChg chg="add mod">
          <ac:chgData name="" userId="cffc1d3e1327edef" providerId="LiveId" clId="{F55212DC-50C6-41FA-ABC1-628DE2316988}" dt="2022-05-10T17:32:46.385" v="2316" actId="1076"/>
          <ac:picMkLst>
            <pc:docMk/>
            <pc:sldMk cId="256052535" sldId="283"/>
            <ac:picMk id="3" creationId="{8E442AD1-E967-4C8C-AA57-ECD13FC43545}"/>
          </ac:picMkLst>
        </pc:picChg>
      </pc:sldChg>
      <pc:sldChg chg="addSp delSp modSp add">
        <pc:chgData name="" userId="cffc1d3e1327edef" providerId="LiveId" clId="{F55212DC-50C6-41FA-ABC1-628DE2316988}" dt="2022-05-10T17:36:49.844" v="2405" actId="1076"/>
        <pc:sldMkLst>
          <pc:docMk/>
          <pc:sldMk cId="250627479" sldId="284"/>
        </pc:sldMkLst>
        <pc:spChg chg="del mod">
          <ac:chgData name="" userId="cffc1d3e1327edef" providerId="LiveId" clId="{F55212DC-50C6-41FA-ABC1-628DE2316988}" dt="2022-05-10T17:35:48.237" v="2366" actId="478"/>
          <ac:spMkLst>
            <pc:docMk/>
            <pc:sldMk cId="250627479" sldId="284"/>
            <ac:spMk id="4" creationId="{57A14822-7D20-4A51-90AD-3836F814D917}"/>
          </ac:spMkLst>
        </pc:spChg>
        <pc:spChg chg="del">
          <ac:chgData name="" userId="cffc1d3e1327edef" providerId="LiveId" clId="{F55212DC-50C6-41FA-ABC1-628DE2316988}" dt="2022-05-10T17:35:50.284" v="2369" actId="478"/>
          <ac:spMkLst>
            <pc:docMk/>
            <pc:sldMk cId="250627479" sldId="284"/>
            <ac:spMk id="7" creationId="{66A8F01D-D236-4FC5-AD5D-644C7768FFD5}"/>
          </ac:spMkLst>
        </pc:spChg>
        <pc:spChg chg="add mod">
          <ac:chgData name="" userId="cffc1d3e1327edef" providerId="LiveId" clId="{F55212DC-50C6-41FA-ABC1-628DE2316988}" dt="2022-05-10T17:36:49.844" v="2405" actId="1076"/>
          <ac:spMkLst>
            <pc:docMk/>
            <pc:sldMk cId="250627479" sldId="284"/>
            <ac:spMk id="8" creationId="{BD141617-4C5A-4662-A173-63F30303C8FE}"/>
          </ac:spMkLst>
        </pc:spChg>
        <pc:spChg chg="del">
          <ac:chgData name="" userId="cffc1d3e1327edef" providerId="LiveId" clId="{F55212DC-50C6-41FA-ABC1-628DE2316988}" dt="2022-05-10T17:35:49.547" v="2368" actId="478"/>
          <ac:spMkLst>
            <pc:docMk/>
            <pc:sldMk cId="250627479" sldId="284"/>
            <ac:spMk id="10" creationId="{9B6AAF75-D853-4EE9-BBBF-1684F16ABEF2}"/>
          </ac:spMkLst>
        </pc:spChg>
        <pc:spChg chg="del">
          <ac:chgData name="" userId="cffc1d3e1327edef" providerId="LiveId" clId="{F55212DC-50C6-41FA-ABC1-628DE2316988}" dt="2022-05-10T17:35:51.523" v="2371" actId="478"/>
          <ac:spMkLst>
            <pc:docMk/>
            <pc:sldMk cId="250627479" sldId="284"/>
            <ac:spMk id="12" creationId="{85F14DE9-3A20-4B11-969B-6F14A9730064}"/>
          </ac:spMkLst>
        </pc:spChg>
        <pc:spChg chg="del">
          <ac:chgData name="" userId="cffc1d3e1327edef" providerId="LiveId" clId="{F55212DC-50C6-41FA-ABC1-628DE2316988}" dt="2022-05-10T17:35:50.721" v="2370" actId="478"/>
          <ac:spMkLst>
            <pc:docMk/>
            <pc:sldMk cId="250627479" sldId="284"/>
            <ac:spMk id="14" creationId="{8CEE4832-339F-4ECF-9CE8-97F4FDCBDFC7}"/>
          </ac:spMkLst>
        </pc:spChg>
        <pc:spChg chg="del mod">
          <ac:chgData name="" userId="cffc1d3e1327edef" providerId="LiveId" clId="{F55212DC-50C6-41FA-ABC1-628DE2316988}" dt="2022-05-10T17:35:53.071" v="2373" actId="478"/>
          <ac:spMkLst>
            <pc:docMk/>
            <pc:sldMk cId="250627479" sldId="284"/>
            <ac:spMk id="16" creationId="{EA5C1D63-A776-4D3A-93D2-A42BE122BD52}"/>
          </ac:spMkLst>
        </pc:spChg>
        <pc:picChg chg="add mod">
          <ac:chgData name="" userId="cffc1d3e1327edef" providerId="LiveId" clId="{F55212DC-50C6-41FA-ABC1-628DE2316988}" dt="2022-05-10T17:36:19.689" v="2382" actId="1076"/>
          <ac:picMkLst>
            <pc:docMk/>
            <pc:sldMk cId="250627479" sldId="284"/>
            <ac:picMk id="2" creationId="{E81D2AC4-6697-4BD3-B3E8-0D7236E713AE}"/>
          </ac:picMkLst>
        </pc:picChg>
        <pc:picChg chg="del">
          <ac:chgData name="" userId="cffc1d3e1327edef" providerId="LiveId" clId="{F55212DC-50C6-41FA-ABC1-628DE2316988}" dt="2022-05-10T17:35:48.657" v="2367" actId="478"/>
          <ac:picMkLst>
            <pc:docMk/>
            <pc:sldMk cId="250627479" sldId="284"/>
            <ac:picMk id="3" creationId="{8E442AD1-E967-4C8C-AA57-ECD13FC43545}"/>
          </ac:picMkLst>
        </pc:picChg>
        <pc:picChg chg="add mod">
          <ac:chgData name="" userId="cffc1d3e1327edef" providerId="LiveId" clId="{F55212DC-50C6-41FA-ABC1-628DE2316988}" dt="2022-05-10T17:36:27.227" v="2388" actId="1076"/>
          <ac:picMkLst>
            <pc:docMk/>
            <pc:sldMk cId="250627479" sldId="284"/>
            <ac:picMk id="5" creationId="{6B050611-5699-40FB-B202-EEE819C5F417}"/>
          </ac:picMkLst>
        </pc:picChg>
        <pc:picChg chg="add mod">
          <ac:chgData name="" userId="cffc1d3e1327edef" providerId="LiveId" clId="{F55212DC-50C6-41FA-ABC1-628DE2316988}" dt="2022-05-10T17:36:32.122" v="2393" actId="1076"/>
          <ac:picMkLst>
            <pc:docMk/>
            <pc:sldMk cId="250627479" sldId="284"/>
            <ac:picMk id="6" creationId="{09566985-A1FE-48E6-B4B0-58895242CAF0}"/>
          </ac:picMkLst>
        </pc:picChg>
      </pc:sldChg>
      <pc:sldChg chg="addSp delSp modSp add">
        <pc:chgData name="" userId="cffc1d3e1327edef" providerId="LiveId" clId="{F55212DC-50C6-41FA-ABC1-628DE2316988}" dt="2022-05-10T17:43:13.730" v="2578" actId="1076"/>
        <pc:sldMkLst>
          <pc:docMk/>
          <pc:sldMk cId="1830948231" sldId="285"/>
        </pc:sldMkLst>
        <pc:spChg chg="del">
          <ac:chgData name="" userId="cffc1d3e1327edef" providerId="LiveId" clId="{F55212DC-50C6-41FA-ABC1-628DE2316988}" dt="2022-05-10T17:38:18.718" v="2447" actId="478"/>
          <ac:spMkLst>
            <pc:docMk/>
            <pc:sldMk cId="1830948231" sldId="285"/>
            <ac:spMk id="4" creationId="{57A14822-7D20-4A51-90AD-3836F814D917}"/>
          </ac:spMkLst>
        </pc:spChg>
        <pc:spChg chg="mod">
          <ac:chgData name="" userId="cffc1d3e1327edef" providerId="LiveId" clId="{F55212DC-50C6-41FA-ABC1-628DE2316988}" dt="2022-05-10T17:43:13.730" v="2578" actId="1076"/>
          <ac:spMkLst>
            <pc:docMk/>
            <pc:sldMk cId="1830948231" sldId="285"/>
            <ac:spMk id="7" creationId="{66A8F01D-D236-4FC5-AD5D-644C7768FFD5}"/>
          </ac:spMkLst>
        </pc:spChg>
        <pc:spChg chg="mod">
          <ac:chgData name="" userId="cffc1d3e1327edef" providerId="LiveId" clId="{F55212DC-50C6-41FA-ABC1-628DE2316988}" dt="2022-05-10T17:38:43.444" v="2454" actId="20577"/>
          <ac:spMkLst>
            <pc:docMk/>
            <pc:sldMk cId="1830948231" sldId="285"/>
            <ac:spMk id="10" creationId="{9B6AAF75-D853-4EE9-BBBF-1684F16ABEF2}"/>
          </ac:spMkLst>
        </pc:spChg>
        <pc:spChg chg="add">
          <ac:chgData name="" userId="cffc1d3e1327edef" providerId="LiveId" clId="{F55212DC-50C6-41FA-ABC1-628DE2316988}" dt="2022-05-10T17:38:39.809" v="2452"/>
          <ac:spMkLst>
            <pc:docMk/>
            <pc:sldMk cId="1830948231" sldId="285"/>
            <ac:spMk id="11" creationId="{B5301E4F-B92D-4A0F-8E8C-FBDC4FCB454A}"/>
          </ac:spMkLst>
        </pc:spChg>
        <pc:spChg chg="mod">
          <ac:chgData name="" userId="cffc1d3e1327edef" providerId="LiveId" clId="{F55212DC-50C6-41FA-ABC1-628DE2316988}" dt="2022-05-10T17:43:13.730" v="2578" actId="1076"/>
          <ac:spMkLst>
            <pc:docMk/>
            <pc:sldMk cId="1830948231" sldId="285"/>
            <ac:spMk id="12" creationId="{85F14DE9-3A20-4B11-969B-6F14A9730064}"/>
          </ac:spMkLst>
        </pc:spChg>
        <pc:spChg chg="add mod">
          <ac:chgData name="" userId="cffc1d3e1327edef" providerId="LiveId" clId="{F55212DC-50C6-41FA-ABC1-628DE2316988}" dt="2022-05-10T17:43:13.730" v="2578" actId="1076"/>
          <ac:spMkLst>
            <pc:docMk/>
            <pc:sldMk cId="1830948231" sldId="285"/>
            <ac:spMk id="13" creationId="{F81E4FCA-80D9-47F2-BB45-29DDF0F361B0}"/>
          </ac:spMkLst>
        </pc:spChg>
        <pc:spChg chg="mod">
          <ac:chgData name="" userId="cffc1d3e1327edef" providerId="LiveId" clId="{F55212DC-50C6-41FA-ABC1-628DE2316988}" dt="2022-05-10T17:43:13.730" v="2578" actId="1076"/>
          <ac:spMkLst>
            <pc:docMk/>
            <pc:sldMk cId="1830948231" sldId="285"/>
            <ac:spMk id="14" creationId="{8CEE4832-339F-4ECF-9CE8-97F4FDCBDFC7}"/>
          </ac:spMkLst>
        </pc:spChg>
        <pc:spChg chg="mod">
          <ac:chgData name="" userId="cffc1d3e1327edef" providerId="LiveId" clId="{F55212DC-50C6-41FA-ABC1-628DE2316988}" dt="2022-05-10T17:38:08.968" v="2441" actId="20577"/>
          <ac:spMkLst>
            <pc:docMk/>
            <pc:sldMk cId="1830948231" sldId="285"/>
            <ac:spMk id="15" creationId="{A03E68F3-17A4-4596-ACFE-C06A777049EC}"/>
          </ac:spMkLst>
        </pc:spChg>
        <pc:spChg chg="mod">
          <ac:chgData name="" userId="cffc1d3e1327edef" providerId="LiveId" clId="{F55212DC-50C6-41FA-ABC1-628DE2316988}" dt="2022-05-10T17:43:13.730" v="2578" actId="1076"/>
          <ac:spMkLst>
            <pc:docMk/>
            <pc:sldMk cId="1830948231" sldId="285"/>
            <ac:spMk id="16" creationId="{EA5C1D63-A776-4D3A-93D2-A42BE122BD52}"/>
          </ac:spMkLst>
        </pc:spChg>
        <pc:spChg chg="add mod">
          <ac:chgData name="" userId="cffc1d3e1327edef" providerId="LiveId" clId="{F55212DC-50C6-41FA-ABC1-628DE2316988}" dt="2022-05-10T17:43:13.730" v="2578" actId="1076"/>
          <ac:spMkLst>
            <pc:docMk/>
            <pc:sldMk cId="1830948231" sldId="285"/>
            <ac:spMk id="17" creationId="{A4A7F782-8DB3-49A7-B34F-1DA76DC43ED2}"/>
          </ac:spMkLst>
        </pc:spChg>
        <pc:picChg chg="add mod">
          <ac:chgData name="" userId="cffc1d3e1327edef" providerId="LiveId" clId="{F55212DC-50C6-41FA-ABC1-628DE2316988}" dt="2022-05-10T17:38:35.109" v="2451" actId="1076"/>
          <ac:picMkLst>
            <pc:docMk/>
            <pc:sldMk cId="1830948231" sldId="285"/>
            <ac:picMk id="2" creationId="{F1B693BD-B052-49D3-9C32-A5C3F50FA00B}"/>
          </ac:picMkLst>
        </pc:picChg>
        <pc:picChg chg="del mod">
          <ac:chgData name="" userId="cffc1d3e1327edef" providerId="LiveId" clId="{F55212DC-50C6-41FA-ABC1-628DE2316988}" dt="2022-05-10T17:38:17.875" v="2446" actId="478"/>
          <ac:picMkLst>
            <pc:docMk/>
            <pc:sldMk cId="1830948231" sldId="285"/>
            <ac:picMk id="3" creationId="{8E442AD1-E967-4C8C-AA57-ECD13FC43545}"/>
          </ac:picMkLst>
        </pc:picChg>
      </pc:sldChg>
      <pc:sldChg chg="addSp delSp modSp add">
        <pc:chgData name="" userId="cffc1d3e1327edef" providerId="LiveId" clId="{F55212DC-50C6-41FA-ABC1-628DE2316988}" dt="2022-05-10T17:41:28.130" v="2483" actId="1076"/>
        <pc:sldMkLst>
          <pc:docMk/>
          <pc:sldMk cId="1349595023" sldId="286"/>
        </pc:sldMkLst>
        <pc:spChg chg="del">
          <ac:chgData name="" userId="cffc1d3e1327edef" providerId="LiveId" clId="{F55212DC-50C6-41FA-ABC1-628DE2316988}" dt="2022-05-10T17:40:58.075" v="2476" actId="478"/>
          <ac:spMkLst>
            <pc:docMk/>
            <pc:sldMk cId="1349595023" sldId="286"/>
            <ac:spMk id="7" creationId="{66A8F01D-D236-4FC5-AD5D-644C7768FFD5}"/>
          </ac:spMkLst>
        </pc:spChg>
        <pc:spChg chg="del">
          <ac:chgData name="" userId="cffc1d3e1327edef" providerId="LiveId" clId="{F55212DC-50C6-41FA-ABC1-628DE2316988}" dt="2022-05-10T17:40:58.075" v="2476" actId="478"/>
          <ac:spMkLst>
            <pc:docMk/>
            <pc:sldMk cId="1349595023" sldId="286"/>
            <ac:spMk id="10" creationId="{9B6AAF75-D853-4EE9-BBBF-1684F16ABEF2}"/>
          </ac:spMkLst>
        </pc:spChg>
        <pc:spChg chg="del">
          <ac:chgData name="" userId="cffc1d3e1327edef" providerId="LiveId" clId="{F55212DC-50C6-41FA-ABC1-628DE2316988}" dt="2022-05-10T17:40:58.075" v="2476" actId="478"/>
          <ac:spMkLst>
            <pc:docMk/>
            <pc:sldMk cId="1349595023" sldId="286"/>
            <ac:spMk id="11" creationId="{B5301E4F-B92D-4A0F-8E8C-FBDC4FCB454A}"/>
          </ac:spMkLst>
        </pc:spChg>
        <pc:spChg chg="del">
          <ac:chgData name="" userId="cffc1d3e1327edef" providerId="LiveId" clId="{F55212DC-50C6-41FA-ABC1-628DE2316988}" dt="2022-05-10T17:40:58.075" v="2476" actId="478"/>
          <ac:spMkLst>
            <pc:docMk/>
            <pc:sldMk cId="1349595023" sldId="286"/>
            <ac:spMk id="12" creationId="{85F14DE9-3A20-4B11-969B-6F14A9730064}"/>
          </ac:spMkLst>
        </pc:spChg>
        <pc:spChg chg="del">
          <ac:chgData name="" userId="cffc1d3e1327edef" providerId="LiveId" clId="{F55212DC-50C6-41FA-ABC1-628DE2316988}" dt="2022-05-10T17:40:58.075" v="2476" actId="478"/>
          <ac:spMkLst>
            <pc:docMk/>
            <pc:sldMk cId="1349595023" sldId="286"/>
            <ac:spMk id="13" creationId="{F81E4FCA-80D9-47F2-BB45-29DDF0F361B0}"/>
          </ac:spMkLst>
        </pc:spChg>
        <pc:spChg chg="del">
          <ac:chgData name="" userId="cffc1d3e1327edef" providerId="LiveId" clId="{F55212DC-50C6-41FA-ABC1-628DE2316988}" dt="2022-05-10T17:40:58.075" v="2476" actId="478"/>
          <ac:spMkLst>
            <pc:docMk/>
            <pc:sldMk cId="1349595023" sldId="286"/>
            <ac:spMk id="14" creationId="{8CEE4832-339F-4ECF-9CE8-97F4FDCBDFC7}"/>
          </ac:spMkLst>
        </pc:spChg>
        <pc:spChg chg="del">
          <ac:chgData name="" userId="cffc1d3e1327edef" providerId="LiveId" clId="{F55212DC-50C6-41FA-ABC1-628DE2316988}" dt="2022-05-10T17:40:58.075" v="2476" actId="478"/>
          <ac:spMkLst>
            <pc:docMk/>
            <pc:sldMk cId="1349595023" sldId="286"/>
            <ac:spMk id="16" creationId="{EA5C1D63-A776-4D3A-93D2-A42BE122BD52}"/>
          </ac:spMkLst>
        </pc:spChg>
        <pc:spChg chg="del">
          <ac:chgData name="" userId="cffc1d3e1327edef" providerId="LiveId" clId="{F55212DC-50C6-41FA-ABC1-628DE2316988}" dt="2022-05-10T17:40:58.075" v="2476" actId="478"/>
          <ac:spMkLst>
            <pc:docMk/>
            <pc:sldMk cId="1349595023" sldId="286"/>
            <ac:spMk id="17" creationId="{A4A7F782-8DB3-49A7-B34F-1DA76DC43ED2}"/>
          </ac:spMkLst>
        </pc:spChg>
        <pc:spChg chg="add del">
          <ac:chgData name="" userId="cffc1d3e1327edef" providerId="LiveId" clId="{F55212DC-50C6-41FA-ABC1-628DE2316988}" dt="2022-05-10T17:41:27.068" v="2482" actId="478"/>
          <ac:spMkLst>
            <pc:docMk/>
            <pc:sldMk cId="1349595023" sldId="286"/>
            <ac:spMk id="18" creationId="{89321DB0-27EC-4153-BE7E-CE1D82CAFEBB}"/>
          </ac:spMkLst>
        </pc:spChg>
        <pc:spChg chg="add mod">
          <ac:chgData name="" userId="cffc1d3e1327edef" providerId="LiveId" clId="{F55212DC-50C6-41FA-ABC1-628DE2316988}" dt="2022-05-10T17:41:28.130" v="2483" actId="1076"/>
          <ac:spMkLst>
            <pc:docMk/>
            <pc:sldMk cId="1349595023" sldId="286"/>
            <ac:spMk id="19" creationId="{14044753-45BE-4052-9B8A-52EFE198CB41}"/>
          </ac:spMkLst>
        </pc:spChg>
        <pc:picChg chg="del">
          <ac:chgData name="" userId="cffc1d3e1327edef" providerId="LiveId" clId="{F55212DC-50C6-41FA-ABC1-628DE2316988}" dt="2022-05-10T17:40:58.075" v="2476" actId="478"/>
          <ac:picMkLst>
            <pc:docMk/>
            <pc:sldMk cId="1349595023" sldId="286"/>
            <ac:picMk id="2" creationId="{F1B693BD-B052-49D3-9C32-A5C3F50FA00B}"/>
          </ac:picMkLst>
        </pc:picChg>
        <pc:picChg chg="add mod">
          <ac:chgData name="" userId="cffc1d3e1327edef" providerId="LiveId" clId="{F55212DC-50C6-41FA-ABC1-628DE2316988}" dt="2022-05-10T17:41:14.880" v="2479" actId="1076"/>
          <ac:picMkLst>
            <pc:docMk/>
            <pc:sldMk cId="1349595023" sldId="286"/>
            <ac:picMk id="3" creationId="{D407D79A-1D07-4D74-AAEC-E415CA0EB118}"/>
          </ac:picMkLst>
        </pc:picChg>
      </pc:sldChg>
      <pc:sldChg chg="add del">
        <pc:chgData name="" userId="cffc1d3e1327edef" providerId="LiveId" clId="{F55212DC-50C6-41FA-ABC1-628DE2316988}" dt="2022-05-10T17:38:31.390" v="2449" actId="2696"/>
        <pc:sldMkLst>
          <pc:docMk/>
          <pc:sldMk cId="1768068426" sldId="286"/>
        </pc:sldMkLst>
      </pc:sldChg>
      <pc:sldChg chg="addSp delSp modSp add">
        <pc:chgData name="" userId="cffc1d3e1327edef" providerId="LiveId" clId="{F55212DC-50C6-41FA-ABC1-628DE2316988}" dt="2022-05-10T17:44:59.182" v="2754" actId="1076"/>
        <pc:sldMkLst>
          <pc:docMk/>
          <pc:sldMk cId="3674151459" sldId="287"/>
        </pc:sldMkLst>
        <pc:spChg chg="del">
          <ac:chgData name="" userId="cffc1d3e1327edef" providerId="LiveId" clId="{F55212DC-50C6-41FA-ABC1-628DE2316988}" dt="2022-05-10T17:43:49.884" v="2599" actId="478"/>
          <ac:spMkLst>
            <pc:docMk/>
            <pc:sldMk cId="3674151459" sldId="287"/>
            <ac:spMk id="4" creationId="{57A14822-7D20-4A51-90AD-3836F814D917}"/>
          </ac:spMkLst>
        </pc:spChg>
        <pc:spChg chg="mod">
          <ac:chgData name="" userId="cffc1d3e1327edef" providerId="LiveId" clId="{F55212DC-50C6-41FA-ABC1-628DE2316988}" dt="2022-05-10T17:43:58.623" v="2613"/>
          <ac:spMkLst>
            <pc:docMk/>
            <pc:sldMk cId="3674151459" sldId="287"/>
            <ac:spMk id="7" creationId="{66A8F01D-D236-4FC5-AD5D-644C7768FFD5}"/>
          </ac:spMkLst>
        </pc:spChg>
        <pc:spChg chg="mod">
          <ac:chgData name="" userId="cffc1d3e1327edef" providerId="LiveId" clId="{F55212DC-50C6-41FA-ABC1-628DE2316988}" dt="2022-05-10T17:43:52.937" v="2604" actId="20577"/>
          <ac:spMkLst>
            <pc:docMk/>
            <pc:sldMk cId="3674151459" sldId="287"/>
            <ac:spMk id="10" creationId="{9B6AAF75-D853-4EE9-BBBF-1684F16ABEF2}"/>
          </ac:spMkLst>
        </pc:spChg>
        <pc:spChg chg="del mod">
          <ac:chgData name="" userId="cffc1d3e1327edef" providerId="LiveId" clId="{F55212DC-50C6-41FA-ABC1-628DE2316988}" dt="2022-05-10T17:44:57.206" v="2753" actId="478"/>
          <ac:spMkLst>
            <pc:docMk/>
            <pc:sldMk cId="3674151459" sldId="287"/>
            <ac:spMk id="12" creationId="{85F14DE9-3A20-4B11-969B-6F14A9730064}"/>
          </ac:spMkLst>
        </pc:spChg>
        <pc:spChg chg="mod">
          <ac:chgData name="" userId="cffc1d3e1327edef" providerId="LiveId" clId="{F55212DC-50C6-41FA-ABC1-628DE2316988}" dt="2022-05-10T17:44:53.034" v="2750" actId="20577"/>
          <ac:spMkLst>
            <pc:docMk/>
            <pc:sldMk cId="3674151459" sldId="287"/>
            <ac:spMk id="14" creationId="{8CEE4832-339F-4ECF-9CE8-97F4FDCBDFC7}"/>
          </ac:spMkLst>
        </pc:spChg>
        <pc:spChg chg="mod">
          <ac:chgData name="" userId="cffc1d3e1327edef" providerId="LiveId" clId="{F55212DC-50C6-41FA-ABC1-628DE2316988}" dt="2022-05-10T17:43:37.714" v="2594" actId="20577"/>
          <ac:spMkLst>
            <pc:docMk/>
            <pc:sldMk cId="3674151459" sldId="287"/>
            <ac:spMk id="15" creationId="{A03E68F3-17A4-4596-ACFE-C06A777049EC}"/>
          </ac:spMkLst>
        </pc:spChg>
        <pc:spChg chg="del">
          <ac:chgData name="" userId="cffc1d3e1327edef" providerId="LiveId" clId="{F55212DC-50C6-41FA-ABC1-628DE2316988}" dt="2022-05-10T17:44:56.137" v="2752" actId="478"/>
          <ac:spMkLst>
            <pc:docMk/>
            <pc:sldMk cId="3674151459" sldId="287"/>
            <ac:spMk id="16" creationId="{EA5C1D63-A776-4D3A-93D2-A42BE122BD52}"/>
          </ac:spMkLst>
        </pc:spChg>
        <pc:picChg chg="add mod">
          <ac:chgData name="" userId="cffc1d3e1327edef" providerId="LiveId" clId="{F55212DC-50C6-41FA-ABC1-628DE2316988}" dt="2022-05-10T17:44:59.182" v="2754" actId="1076"/>
          <ac:picMkLst>
            <pc:docMk/>
            <pc:sldMk cId="3674151459" sldId="287"/>
            <ac:picMk id="2" creationId="{2C56385D-6190-401B-AA85-1F497F4BEC59}"/>
          </ac:picMkLst>
        </pc:picChg>
        <pc:picChg chg="del">
          <ac:chgData name="" userId="cffc1d3e1327edef" providerId="LiveId" clId="{F55212DC-50C6-41FA-ABC1-628DE2316988}" dt="2022-05-10T17:43:47.837" v="2597" actId="478"/>
          <ac:picMkLst>
            <pc:docMk/>
            <pc:sldMk cId="3674151459" sldId="287"/>
            <ac:picMk id="3" creationId="{8E442AD1-E967-4C8C-AA57-ECD13FC435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5C454-6ABC-4D76-86D3-55F1C0A86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AF6167-DF96-4A39-A9E1-06583ACE1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BADE6-33FF-4A19-893E-43FF10CC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339-147C-4961-8516-D28764DC054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81A1C-7304-4EDC-A21D-782254C9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D7A0D-6D4B-4A2A-8960-8129EC92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2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E1755-3632-4232-A428-5000023E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AC5A80-41CF-4766-8702-0034268EC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862B9-C9C6-4B8B-ADBD-6FDA1DE1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339-147C-4961-8516-D28764DC054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92BE8-BE3E-45E3-BFEF-13A55864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BBB24-57DF-4E97-8ED5-B0F17E84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70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EFBC63-A26A-4FF5-8851-A35CFD04D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7936AD-27C7-4185-A3CE-2B4EBBA7B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45942-793C-4A7F-A3D6-6AB99159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339-147C-4961-8516-D28764DC054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C7B15-0079-41FC-B9F4-41A2C02A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7E5E01-74A3-42E5-941E-BB9AB34A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7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5B094-3BD3-4930-BE1D-440930A2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43336-723E-4370-A7E5-954526CB3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D1C2E-E3D3-4989-B80C-25BE57AA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339-147C-4961-8516-D28764DC054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5D212-B9AC-478B-9AB3-0AB9A76A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871F7-C305-43AD-BAC7-033ABA2D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48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35B7C-6ECD-45E1-A56C-B130EF99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FF937-E054-4CC0-9106-F7AB6DA5C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E89E6-A136-461F-9C00-B0B872AE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339-147C-4961-8516-D28764DC054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1FDB7-38A3-4037-9371-BF3C1103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7729E-273A-42FA-8C63-FA3401FB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7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1392C-F8E6-4CEF-8FBB-9790AB30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9B0DD8-49F8-48A1-9E1C-329919C46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B6AAA7-111A-45AE-9F02-797C489F9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89EEB7-A032-464A-B949-58829E39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339-147C-4961-8516-D28764DC054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5A58C9-B7E6-40FC-B3B6-DC349DA6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127D5C-4054-42E2-A0F4-AF0DA6D0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69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732FB-EDF1-44B1-8F15-646448E4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EEDA45-58DE-49BB-A464-6E2785892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69B624-FD23-4F12-9CE3-A5BC25284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982B93-5758-443B-A99B-34392B1B6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3E9B33-D2DD-4624-8DD0-745DAB1ED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4D10E3-011D-4760-B368-D7AE10E8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339-147C-4961-8516-D28764DC054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17174E-7DCC-46B4-8549-3E36FD4B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26C40D-8826-461F-8664-A1DC65D5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22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0C74A-7D43-4D3D-BB5A-9C6A4126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E3F617-C2FC-4EDF-8396-84016B92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339-147C-4961-8516-D28764DC054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BB1CE4-FFC0-4F8B-AE68-D1C47D20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115987-FD26-464F-AEA7-4FCFDFDA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85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4B4958-B44A-46A6-A442-0A928887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339-147C-4961-8516-D28764DC054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73B1CB-701B-49AE-8830-EC047DDF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3F991E-0093-4F24-893D-29B2FD85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9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E5819-4C9F-4012-A479-0B6DD1D4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B0DEC-7CDE-42EC-817A-965724E3C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D95FCB-1CD8-408F-B195-A95DDFA9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7E2935-080C-42C6-B6DE-21BD5FB0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339-147C-4961-8516-D28764DC054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5ABF46-D344-4E0B-A833-651ED790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BB1A66-21C0-4019-9DDE-14E9299E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7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3FB26-A955-4917-A8A8-0A2412C6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8A1F69-DC26-4B8C-B325-E2CE0A3F7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7E1A9C-960D-4FCA-BA6D-3914A72EA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2E94B7-CC62-4BD6-AFAC-EB6296C8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1339-147C-4961-8516-D28764DC054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B4AFF-AC32-46FA-B055-2A06DD38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7E442A-A694-4595-8816-38DC8D7B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6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07F89A-21B5-4562-892A-9612A0BB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8012C-71F9-445A-B82B-9B577FF24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02270-79AD-4983-8E79-BCE8143B0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31339-147C-4961-8516-D28764DC054B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E6513-1E04-4ADC-9776-E9F88D890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BD975-56B4-486D-8931-177B1F10A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7EE40-26A1-4AC4-921E-40F1ECA46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2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8A422-C134-4CDC-BE31-0DB841E32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표준 </a:t>
            </a:r>
            <a:r>
              <a:rPr lang="en-US" altLang="ko-KR" dirty="0"/>
              <a:t>I/O </a:t>
            </a:r>
            <a:r>
              <a:rPr lang="ko-KR" altLang="en-US" dirty="0"/>
              <a:t>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56503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A03E68F3-17A4-4596-ACFE-C06A777049E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3767356" cy="557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예시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DFF29A-6DD1-45DE-A845-ACF3E2C9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091" y="922790"/>
            <a:ext cx="5675232" cy="5725486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D0E060B-7249-46D2-84E0-43362C646391}"/>
              </a:ext>
            </a:extLst>
          </p:cNvPr>
          <p:cNvCxnSpPr>
            <a:cxnSpLocks/>
          </p:cNvCxnSpPr>
          <p:nvPr/>
        </p:nvCxnSpPr>
        <p:spPr>
          <a:xfrm flipV="1">
            <a:off x="5100506" y="1031846"/>
            <a:ext cx="3775046" cy="124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800EDB-E96C-44CB-89E8-A0F07B77616B}"/>
              </a:ext>
            </a:extLst>
          </p:cNvPr>
          <p:cNvCxnSpPr/>
          <p:nvPr/>
        </p:nvCxnSpPr>
        <p:spPr>
          <a:xfrm>
            <a:off x="4043494" y="6115574"/>
            <a:ext cx="5192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9EECEF-895A-422B-92DD-34CF33D7FFE8}"/>
              </a:ext>
            </a:extLst>
          </p:cNvPr>
          <p:cNvSpPr txBox="1"/>
          <p:nvPr/>
        </p:nvSpPr>
        <p:spPr>
          <a:xfrm>
            <a:off x="8511250" y="582819"/>
            <a:ext cx="3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파일을 읽기 전용으로 </a:t>
            </a:r>
            <a:r>
              <a:rPr lang="ko-KR" altLang="en-US" dirty="0" err="1"/>
              <a:t>열음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80068C-6F47-4626-B6DB-B2D61C2D145F}"/>
              </a:ext>
            </a:extLst>
          </p:cNvPr>
          <p:cNvSpPr txBox="1"/>
          <p:nvPr/>
        </p:nvSpPr>
        <p:spPr>
          <a:xfrm>
            <a:off x="9412448" y="5855841"/>
            <a:ext cx="20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파일을 닫음</a:t>
            </a:r>
          </a:p>
        </p:txBody>
      </p:sp>
    </p:spTree>
    <p:extLst>
      <p:ext uri="{BB962C8B-B14F-4D97-AF65-F5344CB8AC3E}">
        <p14:creationId xmlns:p14="http://schemas.microsoft.com/office/powerpoint/2010/main" val="3281230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B6AAF75-D853-4EE9-BBBF-1684F16ABEF2}"/>
              </a:ext>
            </a:extLst>
          </p:cNvPr>
          <p:cNvSpPr txBox="1"/>
          <p:nvPr/>
        </p:nvSpPr>
        <p:spPr>
          <a:xfrm>
            <a:off x="838200" y="1398655"/>
            <a:ext cx="415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en-US" altLang="ko-KR" sz="2000" dirty="0" err="1"/>
              <a:t>putc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fputc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putchar</a:t>
            </a:r>
            <a:r>
              <a:rPr lang="en-US" altLang="ko-KR" sz="2000" dirty="0"/>
              <a:t> 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8F01D-D236-4FC5-AD5D-644C7768FFD5}"/>
              </a:ext>
            </a:extLst>
          </p:cNvPr>
          <p:cNvSpPr txBox="1"/>
          <p:nvPr/>
        </p:nvSpPr>
        <p:spPr>
          <a:xfrm>
            <a:off x="984350" y="2388273"/>
            <a:ext cx="207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getc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F14DE9-3A20-4B11-969B-6F14A9730064}"/>
              </a:ext>
            </a:extLst>
          </p:cNvPr>
          <p:cNvSpPr txBox="1"/>
          <p:nvPr/>
        </p:nvSpPr>
        <p:spPr>
          <a:xfrm>
            <a:off x="984350" y="3789746"/>
            <a:ext cx="207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fgetc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A1FBE1-5137-4DE2-A2EE-3E557E153F7D}"/>
              </a:ext>
            </a:extLst>
          </p:cNvPr>
          <p:cNvSpPr txBox="1"/>
          <p:nvPr/>
        </p:nvSpPr>
        <p:spPr>
          <a:xfrm>
            <a:off x="984350" y="5137798"/>
            <a:ext cx="207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getchar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EE4832-339F-4ECF-9CE8-97F4FDCBDFC7}"/>
              </a:ext>
            </a:extLst>
          </p:cNvPr>
          <p:cNvSpPr txBox="1"/>
          <p:nvPr/>
        </p:nvSpPr>
        <p:spPr>
          <a:xfrm>
            <a:off x="984349" y="2841076"/>
            <a:ext cx="9971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문자 한 개를 출력하는 함수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매크로 구현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반환 값 </a:t>
            </a:r>
            <a:r>
              <a:rPr lang="en-US" altLang="ko-KR" dirty="0"/>
              <a:t>: </a:t>
            </a:r>
            <a:r>
              <a:rPr lang="ko-KR" altLang="en-US" dirty="0"/>
              <a:t>성공 시 </a:t>
            </a:r>
            <a:r>
              <a:rPr lang="en-US" altLang="ko-KR" dirty="0"/>
              <a:t>c </a:t>
            </a:r>
            <a:r>
              <a:rPr lang="ko-KR" altLang="en-US" dirty="0"/>
              <a:t>리턴</a:t>
            </a:r>
            <a:r>
              <a:rPr lang="en-US" altLang="ko-KR" dirty="0"/>
              <a:t>, </a:t>
            </a:r>
            <a:r>
              <a:rPr lang="ko-KR" altLang="en-US" dirty="0"/>
              <a:t>오류 시 </a:t>
            </a:r>
            <a:r>
              <a:rPr lang="en-US" altLang="ko-KR" dirty="0"/>
              <a:t>EOF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C1D63-A776-4D3A-93D2-A42BE122BD52}"/>
              </a:ext>
            </a:extLst>
          </p:cNvPr>
          <p:cNvSpPr txBox="1"/>
          <p:nvPr/>
        </p:nvSpPr>
        <p:spPr>
          <a:xfrm>
            <a:off x="984350" y="4166022"/>
            <a:ext cx="9971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문자 한 개를 출력하는 함수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함수로 구현 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반환 값 </a:t>
            </a:r>
            <a:r>
              <a:rPr lang="en-US" altLang="ko-KR" dirty="0"/>
              <a:t>: </a:t>
            </a:r>
            <a:r>
              <a:rPr lang="ko-KR" altLang="en-US" dirty="0"/>
              <a:t>성공 시 </a:t>
            </a:r>
            <a:r>
              <a:rPr lang="en-US" altLang="ko-KR" dirty="0"/>
              <a:t>c </a:t>
            </a:r>
            <a:r>
              <a:rPr lang="ko-KR" altLang="en-US" dirty="0"/>
              <a:t>리턴</a:t>
            </a:r>
            <a:r>
              <a:rPr lang="en-US" altLang="ko-KR" dirty="0"/>
              <a:t>, </a:t>
            </a:r>
            <a:r>
              <a:rPr lang="ko-KR" altLang="en-US" dirty="0"/>
              <a:t>오류 시 </a:t>
            </a:r>
            <a:r>
              <a:rPr lang="en-US" altLang="ko-KR" dirty="0"/>
              <a:t>EOF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DCEE85-DEAE-41D6-B4F4-40AD535300FF}"/>
              </a:ext>
            </a:extLst>
          </p:cNvPr>
          <p:cNvSpPr txBox="1"/>
          <p:nvPr/>
        </p:nvSpPr>
        <p:spPr>
          <a:xfrm>
            <a:off x="984350" y="5545450"/>
            <a:ext cx="10777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문자 한 개를 출력하는 함수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자동으로 표준 출력 파일에 출력합니다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반환 값 </a:t>
            </a:r>
            <a:r>
              <a:rPr lang="en-US" altLang="ko-KR" dirty="0"/>
              <a:t>: </a:t>
            </a:r>
            <a:r>
              <a:rPr lang="ko-KR" altLang="en-US" dirty="0"/>
              <a:t>성공 시 </a:t>
            </a:r>
            <a:r>
              <a:rPr lang="en-US" altLang="ko-KR" dirty="0"/>
              <a:t>c </a:t>
            </a:r>
            <a:r>
              <a:rPr lang="ko-KR" altLang="en-US" dirty="0"/>
              <a:t>리턴</a:t>
            </a:r>
            <a:r>
              <a:rPr lang="en-US" altLang="ko-KR" dirty="0"/>
              <a:t>, </a:t>
            </a:r>
            <a:r>
              <a:rPr lang="ko-KR" altLang="en-US" dirty="0"/>
              <a:t>오류 시 </a:t>
            </a:r>
            <a:r>
              <a:rPr lang="en-US" altLang="ko-KR" dirty="0"/>
              <a:t>EOF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848EB5-870E-4F72-826D-133B1365E06E}"/>
              </a:ext>
            </a:extLst>
          </p:cNvPr>
          <p:cNvSpPr txBox="1"/>
          <p:nvPr/>
        </p:nvSpPr>
        <p:spPr>
          <a:xfrm>
            <a:off x="7499406" y="2436234"/>
            <a:ext cx="448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 *</a:t>
            </a:r>
            <a:r>
              <a:rPr lang="en-US" altLang="ko-KR" dirty="0" err="1"/>
              <a:t>fp</a:t>
            </a:r>
            <a:r>
              <a:rPr lang="en-US" altLang="ko-KR" dirty="0"/>
              <a:t> : </a:t>
            </a:r>
            <a:r>
              <a:rPr lang="ko-KR" altLang="en-US" dirty="0" err="1"/>
              <a:t>읽고자하는</a:t>
            </a:r>
            <a:r>
              <a:rPr lang="ko-KR" altLang="en-US" dirty="0"/>
              <a:t> 파일의 파일 포인터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03E68F3-17A4-4596-ACFE-C06A777049E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3767356" cy="557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5-8 </a:t>
            </a:r>
            <a:r>
              <a:rPr lang="en-US" altLang="ko-KR" sz="2000" dirty="0" err="1"/>
              <a:t>putc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fputc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putchar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B663D5-DAC8-4BA5-A202-6B879FD4C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231" y="1065473"/>
            <a:ext cx="25431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72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B6AAF75-D853-4EE9-BBBF-1684F16ABEF2}"/>
              </a:ext>
            </a:extLst>
          </p:cNvPr>
          <p:cNvSpPr txBox="1"/>
          <p:nvPr/>
        </p:nvSpPr>
        <p:spPr>
          <a:xfrm>
            <a:off x="838200" y="1398655"/>
            <a:ext cx="415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gets, </a:t>
            </a:r>
            <a:r>
              <a:rPr lang="en-US" altLang="ko-KR" sz="2000" dirty="0" err="1"/>
              <a:t>fgets</a:t>
            </a:r>
            <a:r>
              <a:rPr lang="en-US" altLang="ko-KR" sz="2000" dirty="0"/>
              <a:t> 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8F01D-D236-4FC5-AD5D-644C7768FFD5}"/>
              </a:ext>
            </a:extLst>
          </p:cNvPr>
          <p:cNvSpPr txBox="1"/>
          <p:nvPr/>
        </p:nvSpPr>
        <p:spPr>
          <a:xfrm>
            <a:off x="984350" y="2388273"/>
            <a:ext cx="207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gets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F14DE9-3A20-4B11-969B-6F14A9730064}"/>
              </a:ext>
            </a:extLst>
          </p:cNvPr>
          <p:cNvSpPr txBox="1"/>
          <p:nvPr/>
        </p:nvSpPr>
        <p:spPr>
          <a:xfrm>
            <a:off x="984349" y="4444634"/>
            <a:ext cx="207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fgets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EE4832-339F-4ECF-9CE8-97F4FDCBDFC7}"/>
              </a:ext>
            </a:extLst>
          </p:cNvPr>
          <p:cNvSpPr txBox="1"/>
          <p:nvPr/>
        </p:nvSpPr>
        <p:spPr>
          <a:xfrm>
            <a:off x="984349" y="2841076"/>
            <a:ext cx="9971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라인 단위로 파일을 </a:t>
            </a:r>
            <a:r>
              <a:rPr lang="ko-KR" altLang="en-US" dirty="0" err="1"/>
              <a:t>읽어들이는</a:t>
            </a:r>
            <a:r>
              <a:rPr lang="ko-KR" altLang="en-US" dirty="0"/>
              <a:t> 함수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표준 입력 파일로부터 </a:t>
            </a:r>
            <a:r>
              <a:rPr lang="ko-KR" altLang="en-US" dirty="0" err="1"/>
              <a:t>개행문자</a:t>
            </a:r>
            <a:r>
              <a:rPr lang="en-US" altLang="ko-KR" dirty="0"/>
              <a:t>('\n') </a:t>
            </a:r>
            <a:r>
              <a:rPr lang="ko-KR" altLang="en-US" dirty="0"/>
              <a:t>를 만날 때까지 읽음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개행문자</a:t>
            </a:r>
            <a:r>
              <a:rPr lang="en-US" altLang="ko-KR" dirty="0"/>
              <a:t>('\n') </a:t>
            </a:r>
            <a:r>
              <a:rPr lang="ko-KR" altLang="en-US" dirty="0"/>
              <a:t>는 널문자로 바꾸어 저장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반환 값 </a:t>
            </a:r>
            <a:r>
              <a:rPr lang="en-US" altLang="ko-KR" dirty="0"/>
              <a:t>: </a:t>
            </a:r>
            <a:r>
              <a:rPr lang="ko-KR" altLang="en-US" dirty="0"/>
              <a:t>성공 시 </a:t>
            </a:r>
            <a:r>
              <a:rPr lang="en-US" altLang="ko-KR" dirty="0" err="1"/>
              <a:t>buf</a:t>
            </a:r>
            <a:r>
              <a:rPr lang="en-US" altLang="ko-KR" dirty="0"/>
              <a:t> </a:t>
            </a:r>
            <a:r>
              <a:rPr lang="ko-KR" altLang="en-US" dirty="0"/>
              <a:t>리턴</a:t>
            </a:r>
            <a:r>
              <a:rPr lang="en-US" altLang="ko-KR" dirty="0"/>
              <a:t>, </a:t>
            </a:r>
            <a:r>
              <a:rPr lang="ko-KR" altLang="en-US" dirty="0"/>
              <a:t>오류 시 </a:t>
            </a:r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C1D63-A776-4D3A-93D2-A42BE122BD52}"/>
              </a:ext>
            </a:extLst>
          </p:cNvPr>
          <p:cNvSpPr txBox="1"/>
          <p:nvPr/>
        </p:nvSpPr>
        <p:spPr>
          <a:xfrm>
            <a:off x="984349" y="4813966"/>
            <a:ext cx="99716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라인 단위로 파일을 </a:t>
            </a:r>
            <a:r>
              <a:rPr lang="ko-KR" altLang="en-US" dirty="0" err="1"/>
              <a:t>읽어들이는</a:t>
            </a:r>
            <a:r>
              <a:rPr lang="ko-KR" altLang="en-US" dirty="0"/>
              <a:t> 함수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지정된 파일로부터 </a:t>
            </a:r>
            <a:r>
              <a:rPr lang="ko-KR" altLang="en-US" dirty="0" err="1"/>
              <a:t>개행문자</a:t>
            </a:r>
            <a:r>
              <a:rPr lang="ko-KR" altLang="en-US" dirty="0"/>
              <a:t> 포함 최대 </a:t>
            </a:r>
            <a:r>
              <a:rPr lang="en-US" altLang="ko-KR" dirty="0"/>
              <a:t>n-1 </a:t>
            </a:r>
            <a:r>
              <a:rPr lang="ko-KR" altLang="en-US" dirty="0"/>
              <a:t>개의 문자를 읽음</a:t>
            </a:r>
            <a:endParaRPr lang="en-US" altLang="ko-KR" dirty="0"/>
          </a:p>
          <a:p>
            <a:r>
              <a:rPr lang="en-US" altLang="ko-KR" dirty="0"/>
              <a:t>-n </a:t>
            </a:r>
            <a:r>
              <a:rPr lang="ko-KR" altLang="en-US" dirty="0"/>
              <a:t>번째 문자는 널문자로 채움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개행문자는</a:t>
            </a:r>
            <a:r>
              <a:rPr lang="en-US" altLang="ko-KR" dirty="0"/>
              <a:t>('\n')</a:t>
            </a:r>
            <a:r>
              <a:rPr lang="ko-KR" altLang="en-US" dirty="0"/>
              <a:t> 버퍼에 그대로 남기 때문에 </a:t>
            </a:r>
            <a:r>
              <a:rPr lang="en-US" altLang="ko-KR" dirty="0" err="1"/>
              <a:t>getchar</a:t>
            </a:r>
            <a:r>
              <a:rPr lang="en-US" altLang="ko-KR" dirty="0"/>
              <a:t>() </a:t>
            </a:r>
            <a:r>
              <a:rPr lang="ko-KR" altLang="en-US" dirty="0"/>
              <a:t>같은 함수 사용 필요</a:t>
            </a:r>
            <a:r>
              <a:rPr lang="en-US" altLang="ko-KR" dirty="0"/>
              <a:t>-&gt;</a:t>
            </a:r>
            <a:r>
              <a:rPr lang="ko-KR" altLang="en-US" dirty="0"/>
              <a:t>표준파일입력에서 </a:t>
            </a:r>
            <a:r>
              <a:rPr lang="ko-KR" altLang="en-US" dirty="0" err="1"/>
              <a:t>한글자</a:t>
            </a:r>
            <a:r>
              <a:rPr lang="ko-KR" altLang="en-US" dirty="0"/>
              <a:t> 읽기 위해서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반환 값 </a:t>
            </a:r>
            <a:r>
              <a:rPr lang="en-US" altLang="ko-KR" dirty="0"/>
              <a:t>: </a:t>
            </a:r>
            <a:r>
              <a:rPr lang="ko-KR" altLang="en-US" dirty="0"/>
              <a:t>성공 시 </a:t>
            </a:r>
            <a:r>
              <a:rPr lang="en-US" altLang="ko-KR" dirty="0" err="1"/>
              <a:t>buf</a:t>
            </a:r>
            <a:r>
              <a:rPr lang="en-US" altLang="ko-KR" dirty="0"/>
              <a:t> </a:t>
            </a:r>
            <a:r>
              <a:rPr lang="ko-KR" altLang="en-US" dirty="0"/>
              <a:t>리턴</a:t>
            </a:r>
            <a:r>
              <a:rPr lang="en-US" altLang="ko-KR" dirty="0"/>
              <a:t>, </a:t>
            </a:r>
            <a:r>
              <a:rPr lang="ko-KR" altLang="en-US" dirty="0"/>
              <a:t>오류 시 </a:t>
            </a:r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848EB5-870E-4F72-826D-133B1365E06E}"/>
              </a:ext>
            </a:extLst>
          </p:cNvPr>
          <p:cNvSpPr txBox="1"/>
          <p:nvPr/>
        </p:nvSpPr>
        <p:spPr>
          <a:xfrm>
            <a:off x="7200552" y="658041"/>
            <a:ext cx="448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char *</a:t>
            </a:r>
            <a:r>
              <a:rPr lang="en-US" altLang="ko-KR" dirty="0" err="1"/>
              <a:t>buf</a:t>
            </a:r>
            <a:r>
              <a:rPr lang="en-US" altLang="ko-KR" dirty="0"/>
              <a:t> : </a:t>
            </a:r>
            <a:r>
              <a:rPr lang="ko-KR" altLang="en-US" dirty="0"/>
              <a:t>읽은 문자열을 저장할 버퍼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03E68F3-17A4-4596-ACFE-C06A777049E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3767356" cy="557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5-9 gets, </a:t>
            </a:r>
            <a:r>
              <a:rPr lang="en-US" altLang="ko-KR" sz="2000" dirty="0" err="1"/>
              <a:t>fgets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79B83B-C206-4938-95BA-2C9236061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391" y="1027373"/>
            <a:ext cx="3676650" cy="1133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D469182-136E-4FFB-83B6-F80C57AAEA01}"/>
              </a:ext>
            </a:extLst>
          </p:cNvPr>
          <p:cNvSpPr txBox="1"/>
          <p:nvPr/>
        </p:nvSpPr>
        <p:spPr>
          <a:xfrm>
            <a:off x="7200552" y="1110844"/>
            <a:ext cx="448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n: </a:t>
            </a:r>
            <a:r>
              <a:rPr lang="ko-KR" altLang="en-US" dirty="0" err="1"/>
              <a:t>읽어들일</a:t>
            </a:r>
            <a:r>
              <a:rPr lang="ko-KR" altLang="en-US" dirty="0"/>
              <a:t> 수 있는 최대 문자의 </a:t>
            </a:r>
            <a:r>
              <a:rPr lang="ko-KR" altLang="en-US" dirty="0" err="1"/>
              <a:t>갯수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9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B6AAF75-D853-4EE9-BBBF-1684F16ABEF2}"/>
              </a:ext>
            </a:extLst>
          </p:cNvPr>
          <p:cNvSpPr txBox="1"/>
          <p:nvPr/>
        </p:nvSpPr>
        <p:spPr>
          <a:xfrm>
            <a:off x="838200" y="1398655"/>
            <a:ext cx="415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puts, </a:t>
            </a:r>
            <a:r>
              <a:rPr lang="en-US" altLang="ko-KR" sz="2000" dirty="0" err="1"/>
              <a:t>fputs</a:t>
            </a:r>
            <a:r>
              <a:rPr lang="en-US" altLang="ko-KR" sz="2000" dirty="0"/>
              <a:t> 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8F01D-D236-4FC5-AD5D-644C7768FFD5}"/>
              </a:ext>
            </a:extLst>
          </p:cNvPr>
          <p:cNvSpPr txBox="1"/>
          <p:nvPr/>
        </p:nvSpPr>
        <p:spPr>
          <a:xfrm>
            <a:off x="984350" y="2388273"/>
            <a:ext cx="207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puts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F14DE9-3A20-4B11-969B-6F14A9730064}"/>
              </a:ext>
            </a:extLst>
          </p:cNvPr>
          <p:cNvSpPr txBox="1"/>
          <p:nvPr/>
        </p:nvSpPr>
        <p:spPr>
          <a:xfrm>
            <a:off x="984349" y="4444634"/>
            <a:ext cx="207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fputs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EE4832-339F-4ECF-9CE8-97F4FDCBDFC7}"/>
              </a:ext>
            </a:extLst>
          </p:cNvPr>
          <p:cNvSpPr txBox="1"/>
          <p:nvPr/>
        </p:nvSpPr>
        <p:spPr>
          <a:xfrm>
            <a:off x="984349" y="2841076"/>
            <a:ext cx="9971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줄 단위 문자열을 출력하는 함수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stdout</a:t>
            </a:r>
            <a:r>
              <a:rPr lang="en-US" altLang="ko-KR" dirty="0"/>
              <a:t> </a:t>
            </a:r>
            <a:r>
              <a:rPr lang="ko-KR" altLang="en-US" dirty="0"/>
              <a:t>파일에 출력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반환 값 </a:t>
            </a:r>
            <a:r>
              <a:rPr lang="en-US" altLang="ko-KR" dirty="0"/>
              <a:t>: </a:t>
            </a:r>
            <a:r>
              <a:rPr lang="ko-KR" altLang="en-US" dirty="0"/>
              <a:t>성공 시 음이 아닌 정수 </a:t>
            </a:r>
            <a:r>
              <a:rPr lang="en-US" altLang="ko-KR" dirty="0"/>
              <a:t>, </a:t>
            </a:r>
            <a:r>
              <a:rPr lang="ko-KR" altLang="en-US" dirty="0"/>
              <a:t>오류 시 </a:t>
            </a:r>
            <a:r>
              <a:rPr lang="en-US" altLang="ko-KR" dirty="0"/>
              <a:t>EOF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C1D63-A776-4D3A-93D2-A42BE122BD52}"/>
              </a:ext>
            </a:extLst>
          </p:cNvPr>
          <p:cNvSpPr txBox="1"/>
          <p:nvPr/>
        </p:nvSpPr>
        <p:spPr>
          <a:xfrm>
            <a:off x="984349" y="4813966"/>
            <a:ext cx="997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줄 단위 문자열을 출력하는 함수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반환 값 </a:t>
            </a:r>
            <a:r>
              <a:rPr lang="en-US" altLang="ko-KR" dirty="0"/>
              <a:t>: </a:t>
            </a:r>
            <a:r>
              <a:rPr lang="ko-KR" altLang="en-US" dirty="0"/>
              <a:t>성공 시 음이 아닌 정수 </a:t>
            </a:r>
            <a:r>
              <a:rPr lang="en-US" altLang="ko-KR" dirty="0"/>
              <a:t>, </a:t>
            </a:r>
            <a:r>
              <a:rPr lang="ko-KR" altLang="en-US" dirty="0"/>
              <a:t>오류 시 </a:t>
            </a:r>
            <a:r>
              <a:rPr lang="en-US" altLang="ko-KR" dirty="0"/>
              <a:t>EOF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848EB5-870E-4F72-826D-133B1365E06E}"/>
              </a:ext>
            </a:extLst>
          </p:cNvPr>
          <p:cNvSpPr txBox="1"/>
          <p:nvPr/>
        </p:nvSpPr>
        <p:spPr>
          <a:xfrm>
            <a:off x="7192163" y="1107340"/>
            <a:ext cx="448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const char *str : </a:t>
            </a:r>
            <a:r>
              <a:rPr lang="ko-KR" altLang="en-US" dirty="0"/>
              <a:t>출력할 문자열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03E68F3-17A4-4596-ACFE-C06A777049E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3767356" cy="557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5-10 puts, </a:t>
            </a:r>
            <a:r>
              <a:rPr lang="en-US" altLang="ko-KR" sz="2000" dirty="0" err="1"/>
              <a:t>fputs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1C788D-FC2C-4BCB-9096-68A24CA4D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19" y="1006261"/>
            <a:ext cx="33909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50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B6AAF75-D853-4EE9-BBBF-1684F16ABEF2}"/>
              </a:ext>
            </a:extLst>
          </p:cNvPr>
          <p:cNvSpPr txBox="1"/>
          <p:nvPr/>
        </p:nvSpPr>
        <p:spPr>
          <a:xfrm>
            <a:off x="838200" y="1398655"/>
            <a:ext cx="415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puts, </a:t>
            </a:r>
            <a:r>
              <a:rPr lang="en-US" altLang="ko-KR" sz="2000" dirty="0" err="1"/>
              <a:t>fputs</a:t>
            </a:r>
            <a:r>
              <a:rPr lang="en-US" altLang="ko-KR" sz="2000" dirty="0"/>
              <a:t> 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8F01D-D236-4FC5-AD5D-644C7768FFD5}"/>
              </a:ext>
            </a:extLst>
          </p:cNvPr>
          <p:cNvSpPr txBox="1"/>
          <p:nvPr/>
        </p:nvSpPr>
        <p:spPr>
          <a:xfrm>
            <a:off x="984350" y="2388273"/>
            <a:ext cx="207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puts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F14DE9-3A20-4B11-969B-6F14A9730064}"/>
              </a:ext>
            </a:extLst>
          </p:cNvPr>
          <p:cNvSpPr txBox="1"/>
          <p:nvPr/>
        </p:nvSpPr>
        <p:spPr>
          <a:xfrm>
            <a:off x="984349" y="4444634"/>
            <a:ext cx="207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fputs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EE4832-339F-4ECF-9CE8-97F4FDCBDFC7}"/>
              </a:ext>
            </a:extLst>
          </p:cNvPr>
          <p:cNvSpPr txBox="1"/>
          <p:nvPr/>
        </p:nvSpPr>
        <p:spPr>
          <a:xfrm>
            <a:off x="984349" y="2841076"/>
            <a:ext cx="9971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줄 단위 문자열을 출력하는 함수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stdout</a:t>
            </a:r>
            <a:r>
              <a:rPr lang="en-US" altLang="ko-KR" dirty="0"/>
              <a:t> </a:t>
            </a:r>
            <a:r>
              <a:rPr lang="ko-KR" altLang="en-US" dirty="0"/>
              <a:t>파일에 출력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반환 값 </a:t>
            </a:r>
            <a:r>
              <a:rPr lang="en-US" altLang="ko-KR" dirty="0"/>
              <a:t>: </a:t>
            </a:r>
            <a:r>
              <a:rPr lang="ko-KR" altLang="en-US" dirty="0"/>
              <a:t>성공 시 음이 아닌 정수 </a:t>
            </a:r>
            <a:r>
              <a:rPr lang="en-US" altLang="ko-KR" dirty="0"/>
              <a:t>, </a:t>
            </a:r>
            <a:r>
              <a:rPr lang="ko-KR" altLang="en-US" dirty="0"/>
              <a:t>오류 시 </a:t>
            </a:r>
            <a:r>
              <a:rPr lang="en-US" altLang="ko-KR" dirty="0"/>
              <a:t>EOF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C1D63-A776-4D3A-93D2-A42BE122BD52}"/>
              </a:ext>
            </a:extLst>
          </p:cNvPr>
          <p:cNvSpPr txBox="1"/>
          <p:nvPr/>
        </p:nvSpPr>
        <p:spPr>
          <a:xfrm>
            <a:off x="984349" y="4813966"/>
            <a:ext cx="997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줄 단위 문자열을 출력하는 함수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반환 값 </a:t>
            </a:r>
            <a:r>
              <a:rPr lang="en-US" altLang="ko-KR" dirty="0"/>
              <a:t>: </a:t>
            </a:r>
            <a:r>
              <a:rPr lang="ko-KR" altLang="en-US" dirty="0"/>
              <a:t>성공 시 음이 아닌 정수 </a:t>
            </a:r>
            <a:r>
              <a:rPr lang="en-US" altLang="ko-KR" dirty="0"/>
              <a:t>, </a:t>
            </a:r>
            <a:r>
              <a:rPr lang="ko-KR" altLang="en-US" dirty="0"/>
              <a:t>오류 시 </a:t>
            </a:r>
            <a:r>
              <a:rPr lang="en-US" altLang="ko-KR" dirty="0"/>
              <a:t>EOF</a:t>
            </a:r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03E68F3-17A4-4596-ACFE-C06A777049E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3767356" cy="557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예시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6C1774-B23E-43C6-A26B-398796402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02331"/>
            <a:ext cx="5307755" cy="552415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AF91A10-4FD0-48C0-A0DF-471A977E394D}"/>
              </a:ext>
            </a:extLst>
          </p:cNvPr>
          <p:cNvCxnSpPr/>
          <p:nvPr/>
        </p:nvCxnSpPr>
        <p:spPr>
          <a:xfrm>
            <a:off x="4907560" y="3053593"/>
            <a:ext cx="2927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D73DBF-A50C-468A-891C-C063B2F32A39}"/>
              </a:ext>
            </a:extLst>
          </p:cNvPr>
          <p:cNvSpPr txBox="1"/>
          <p:nvPr/>
        </p:nvSpPr>
        <p:spPr>
          <a:xfrm>
            <a:off x="8086987" y="2757605"/>
            <a:ext cx="272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줄 단위 문자열을 출력</a:t>
            </a:r>
          </a:p>
        </p:txBody>
      </p:sp>
    </p:spTree>
    <p:extLst>
      <p:ext uri="{BB962C8B-B14F-4D97-AF65-F5344CB8AC3E}">
        <p14:creationId xmlns:p14="http://schemas.microsoft.com/office/powerpoint/2010/main" val="2437683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B6AAF75-D853-4EE9-BBBF-1684F16ABEF2}"/>
              </a:ext>
            </a:extLst>
          </p:cNvPr>
          <p:cNvSpPr txBox="1"/>
          <p:nvPr/>
        </p:nvSpPr>
        <p:spPr>
          <a:xfrm>
            <a:off x="838200" y="1398655"/>
            <a:ext cx="415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fprintf</a:t>
            </a:r>
            <a:r>
              <a:rPr lang="en-US" altLang="ko-KR" sz="2000" dirty="0"/>
              <a:t> 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8F01D-D236-4FC5-AD5D-644C7768FFD5}"/>
              </a:ext>
            </a:extLst>
          </p:cNvPr>
          <p:cNvSpPr txBox="1"/>
          <p:nvPr/>
        </p:nvSpPr>
        <p:spPr>
          <a:xfrm>
            <a:off x="984350" y="2388273"/>
            <a:ext cx="207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printf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F14DE9-3A20-4B11-969B-6F14A9730064}"/>
              </a:ext>
            </a:extLst>
          </p:cNvPr>
          <p:cNvSpPr txBox="1"/>
          <p:nvPr/>
        </p:nvSpPr>
        <p:spPr>
          <a:xfrm>
            <a:off x="984349" y="4444634"/>
            <a:ext cx="207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fprintf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EE4832-339F-4ECF-9CE8-97F4FDCBDFC7}"/>
              </a:ext>
            </a:extLst>
          </p:cNvPr>
          <p:cNvSpPr txBox="1"/>
          <p:nvPr/>
        </p:nvSpPr>
        <p:spPr>
          <a:xfrm>
            <a:off x="984349" y="2841076"/>
            <a:ext cx="9971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주어진 형식에 </a:t>
            </a:r>
            <a:r>
              <a:rPr lang="ko-KR" altLang="en-US" dirty="0" err="1"/>
              <a:t>맞추어진</a:t>
            </a:r>
            <a:r>
              <a:rPr lang="ko-KR" altLang="en-US" dirty="0"/>
              <a:t> 문자열을 파일에 출력하는 함수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stdout</a:t>
            </a:r>
            <a:r>
              <a:rPr lang="en-US" altLang="ko-KR" dirty="0"/>
              <a:t>(</a:t>
            </a:r>
            <a:r>
              <a:rPr lang="ko-KR" altLang="en-US" dirty="0"/>
              <a:t>표준 출력 파일</a:t>
            </a:r>
            <a:r>
              <a:rPr lang="en-US" altLang="ko-KR" dirty="0"/>
              <a:t>)</a:t>
            </a:r>
            <a:r>
              <a:rPr lang="ko-KR" altLang="en-US" dirty="0"/>
              <a:t>에 출력</a:t>
            </a:r>
            <a:endParaRPr lang="en-US" altLang="ko-KR" dirty="0"/>
          </a:p>
          <a:p>
            <a:r>
              <a:rPr lang="en-US" altLang="ko-KR" dirty="0"/>
              <a:t>-  </a:t>
            </a:r>
            <a:r>
              <a:rPr lang="ko-KR" altLang="en-US" dirty="0"/>
              <a:t>반환 값 </a:t>
            </a:r>
            <a:r>
              <a:rPr lang="en-US" altLang="ko-KR" dirty="0"/>
              <a:t>: </a:t>
            </a:r>
            <a:r>
              <a:rPr lang="ko-KR" altLang="en-US" dirty="0"/>
              <a:t>성공 시 파일에 출력된 글자 수 리턴</a:t>
            </a:r>
            <a:r>
              <a:rPr lang="en-US" altLang="ko-KR" dirty="0"/>
              <a:t>, </a:t>
            </a:r>
            <a:r>
              <a:rPr lang="ko-KR" altLang="en-US" dirty="0"/>
              <a:t>오류 시 음의 정수 리턴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C1D63-A776-4D3A-93D2-A42BE122BD52}"/>
              </a:ext>
            </a:extLst>
          </p:cNvPr>
          <p:cNvSpPr txBox="1"/>
          <p:nvPr/>
        </p:nvSpPr>
        <p:spPr>
          <a:xfrm>
            <a:off x="984349" y="4813966"/>
            <a:ext cx="997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주어진 형식에 </a:t>
            </a:r>
            <a:r>
              <a:rPr lang="ko-KR" altLang="en-US" dirty="0" err="1"/>
              <a:t>맞추어진</a:t>
            </a:r>
            <a:r>
              <a:rPr lang="ko-KR" altLang="en-US" dirty="0"/>
              <a:t> 문자열을 파일에 출력하는 함수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반환 값 </a:t>
            </a:r>
            <a:r>
              <a:rPr lang="en-US" altLang="ko-KR" dirty="0"/>
              <a:t>: </a:t>
            </a:r>
            <a:r>
              <a:rPr lang="ko-KR" altLang="en-US" dirty="0"/>
              <a:t>성공 시 파일에 출력된 글자 수 리턴</a:t>
            </a:r>
            <a:r>
              <a:rPr lang="en-US" altLang="ko-KR" dirty="0"/>
              <a:t>, </a:t>
            </a:r>
            <a:r>
              <a:rPr lang="ko-KR" altLang="en-US" dirty="0"/>
              <a:t>오류 시 음의 정수 리턴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03E68F3-17A4-4596-ACFE-C06A777049E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3767356" cy="557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5-11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fprintf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442AD1-E967-4C8C-AA57-ECD13FC43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170" y="1103573"/>
            <a:ext cx="4676775" cy="1057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A14822-7D20-4A51-90AD-3836F814D917}"/>
              </a:ext>
            </a:extLst>
          </p:cNvPr>
          <p:cNvSpPr txBox="1"/>
          <p:nvPr/>
        </p:nvSpPr>
        <p:spPr>
          <a:xfrm>
            <a:off x="7419320" y="643958"/>
            <a:ext cx="416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const char *format : </a:t>
            </a:r>
            <a:r>
              <a:rPr lang="ko-KR" altLang="en-US" dirty="0"/>
              <a:t>형식 지정자</a:t>
            </a:r>
            <a:r>
              <a:rPr lang="en-US" altLang="ko-KR" dirty="0"/>
              <a:t>(%)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52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A03E68F3-17A4-4596-ACFE-C06A777049E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3767356" cy="557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5-11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fprintf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1D2AC4-6697-4BD3-B3E8-0D7236E71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2037"/>
            <a:ext cx="4752975" cy="2438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050611-5699-40FB-B202-EEE819C5F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57" y="3850547"/>
            <a:ext cx="4870859" cy="2712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566985-A1FE-48E6-B4B0-58895242C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827" y="1342742"/>
            <a:ext cx="4870859" cy="50156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141617-4C5A-4662-A173-63F30303C8FE}"/>
              </a:ext>
            </a:extLst>
          </p:cNvPr>
          <p:cNvSpPr txBox="1"/>
          <p:nvPr/>
        </p:nvSpPr>
        <p:spPr>
          <a:xfrm>
            <a:off x="4605556" y="807966"/>
            <a:ext cx="225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형식 지정자 종류</a:t>
            </a:r>
          </a:p>
        </p:txBody>
      </p:sp>
    </p:spTree>
    <p:extLst>
      <p:ext uri="{BB962C8B-B14F-4D97-AF65-F5344CB8AC3E}">
        <p14:creationId xmlns:p14="http://schemas.microsoft.com/office/powerpoint/2010/main" val="25062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B6AAF75-D853-4EE9-BBBF-1684F16ABEF2}"/>
              </a:ext>
            </a:extLst>
          </p:cNvPr>
          <p:cNvSpPr txBox="1"/>
          <p:nvPr/>
        </p:nvSpPr>
        <p:spPr>
          <a:xfrm>
            <a:off x="838200" y="1398655"/>
            <a:ext cx="415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en-US" altLang="ko-KR" sz="2000" dirty="0" err="1"/>
              <a:t>scanf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fscanf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sscanf</a:t>
            </a:r>
            <a:r>
              <a:rPr lang="en-US" altLang="ko-KR" sz="2000" dirty="0"/>
              <a:t> 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8F01D-D236-4FC5-AD5D-644C7768FFD5}"/>
              </a:ext>
            </a:extLst>
          </p:cNvPr>
          <p:cNvSpPr txBox="1"/>
          <p:nvPr/>
        </p:nvSpPr>
        <p:spPr>
          <a:xfrm>
            <a:off x="984350" y="1934228"/>
            <a:ext cx="207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scanf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F14DE9-3A20-4B11-969B-6F14A9730064}"/>
              </a:ext>
            </a:extLst>
          </p:cNvPr>
          <p:cNvSpPr txBox="1"/>
          <p:nvPr/>
        </p:nvSpPr>
        <p:spPr>
          <a:xfrm>
            <a:off x="984349" y="3660174"/>
            <a:ext cx="207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fscanf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EE4832-339F-4ECF-9CE8-97F4FDCBDFC7}"/>
              </a:ext>
            </a:extLst>
          </p:cNvPr>
          <p:cNvSpPr txBox="1"/>
          <p:nvPr/>
        </p:nvSpPr>
        <p:spPr>
          <a:xfrm>
            <a:off x="984349" y="2387031"/>
            <a:ext cx="9971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형식화된 문자열을 </a:t>
            </a:r>
            <a:r>
              <a:rPr lang="ko-KR" altLang="en-US" dirty="0" err="1"/>
              <a:t>읽어들이는</a:t>
            </a:r>
            <a:r>
              <a:rPr lang="ko-KR" altLang="en-US" dirty="0"/>
              <a:t> 함수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stdout</a:t>
            </a:r>
            <a:r>
              <a:rPr lang="en-US" altLang="ko-KR" dirty="0"/>
              <a:t>(</a:t>
            </a:r>
            <a:r>
              <a:rPr lang="ko-KR" altLang="en-US" dirty="0"/>
              <a:t>표준 출력 파일</a:t>
            </a:r>
            <a:r>
              <a:rPr lang="en-US" altLang="ko-KR" dirty="0"/>
              <a:t>)</a:t>
            </a:r>
            <a:r>
              <a:rPr lang="ko-KR" altLang="en-US" dirty="0"/>
              <a:t>에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반환 값 </a:t>
            </a:r>
            <a:r>
              <a:rPr lang="en-US" altLang="ko-KR" dirty="0"/>
              <a:t>: </a:t>
            </a:r>
            <a:r>
              <a:rPr lang="ko-KR" altLang="en-US" dirty="0"/>
              <a:t>성공 시 </a:t>
            </a:r>
            <a:r>
              <a:rPr lang="ko-KR" altLang="en-US" dirty="0" err="1"/>
              <a:t>읽어들인</a:t>
            </a:r>
            <a:r>
              <a:rPr lang="ko-KR" altLang="en-US" dirty="0"/>
              <a:t> 변수의 개수 리턴</a:t>
            </a:r>
            <a:r>
              <a:rPr lang="en-US" altLang="ko-KR" dirty="0"/>
              <a:t>,</a:t>
            </a:r>
            <a:r>
              <a:rPr lang="ko-KR" altLang="en-US" dirty="0"/>
              <a:t> 첫 번째부터 </a:t>
            </a:r>
            <a:r>
              <a:rPr lang="en-US" altLang="ko-KR" dirty="0"/>
              <a:t>EOF </a:t>
            </a:r>
            <a:r>
              <a:rPr lang="ko-KR" altLang="en-US" dirty="0"/>
              <a:t>발생 시 </a:t>
            </a:r>
            <a:r>
              <a:rPr lang="en-US" altLang="ko-KR" dirty="0"/>
              <a:t>EOF </a:t>
            </a:r>
            <a:r>
              <a:rPr lang="ko-KR" altLang="en-US" dirty="0"/>
              <a:t>리턴</a:t>
            </a:r>
            <a:r>
              <a:rPr lang="en-US" altLang="ko-KR" dirty="0"/>
              <a:t>, </a:t>
            </a:r>
            <a:r>
              <a:rPr lang="ko-KR" altLang="en-US" dirty="0"/>
              <a:t>중간에 에러 발생 시 </a:t>
            </a:r>
            <a:r>
              <a:rPr lang="en-US" altLang="ko-KR" dirty="0"/>
              <a:t>EOF </a:t>
            </a:r>
            <a:r>
              <a:rPr lang="ko-KR" altLang="en-US" dirty="0"/>
              <a:t>리턴하고 </a:t>
            </a:r>
            <a:r>
              <a:rPr lang="en-US" altLang="ko-KR" dirty="0" err="1"/>
              <a:t>errno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C1D63-A776-4D3A-93D2-A42BE122BD52}"/>
              </a:ext>
            </a:extLst>
          </p:cNvPr>
          <p:cNvSpPr txBox="1"/>
          <p:nvPr/>
        </p:nvSpPr>
        <p:spPr>
          <a:xfrm>
            <a:off x="984349" y="4029506"/>
            <a:ext cx="9971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형식화된 문자열을 </a:t>
            </a:r>
            <a:r>
              <a:rPr lang="ko-KR" altLang="en-US" dirty="0" err="1"/>
              <a:t>읽어들이는</a:t>
            </a:r>
            <a:r>
              <a:rPr lang="ko-KR" altLang="en-US" dirty="0"/>
              <a:t> 함수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함수는 지정한 파일로부터 </a:t>
            </a:r>
            <a:r>
              <a:rPr lang="ko-KR" altLang="en-US" dirty="0" err="1"/>
              <a:t>읽어들입니다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 </a:t>
            </a:r>
            <a:r>
              <a:rPr lang="ko-KR" altLang="en-US" dirty="0"/>
              <a:t>반환 값 </a:t>
            </a:r>
            <a:r>
              <a:rPr lang="en-US" altLang="ko-KR" dirty="0"/>
              <a:t>: </a:t>
            </a:r>
            <a:r>
              <a:rPr lang="ko-KR" altLang="en-US" dirty="0"/>
              <a:t>성공 시 </a:t>
            </a:r>
            <a:r>
              <a:rPr lang="ko-KR" altLang="en-US" dirty="0" err="1"/>
              <a:t>읽어들인</a:t>
            </a:r>
            <a:r>
              <a:rPr lang="ko-KR" altLang="en-US" dirty="0"/>
              <a:t> 변수의 개수 리턴</a:t>
            </a:r>
            <a:r>
              <a:rPr lang="en-US" altLang="ko-KR" dirty="0"/>
              <a:t>,</a:t>
            </a:r>
            <a:r>
              <a:rPr lang="ko-KR" altLang="en-US" dirty="0"/>
              <a:t> 첫 번째부터 </a:t>
            </a:r>
            <a:r>
              <a:rPr lang="en-US" altLang="ko-KR" dirty="0"/>
              <a:t>EOF </a:t>
            </a:r>
            <a:r>
              <a:rPr lang="ko-KR" altLang="en-US" dirty="0"/>
              <a:t>발생 시 </a:t>
            </a:r>
            <a:r>
              <a:rPr lang="en-US" altLang="ko-KR" dirty="0"/>
              <a:t>EOF </a:t>
            </a:r>
            <a:r>
              <a:rPr lang="ko-KR" altLang="en-US" dirty="0"/>
              <a:t>리턴</a:t>
            </a:r>
            <a:r>
              <a:rPr lang="en-US" altLang="ko-KR" dirty="0"/>
              <a:t>, </a:t>
            </a:r>
            <a:r>
              <a:rPr lang="ko-KR" altLang="en-US" dirty="0"/>
              <a:t>중간에 에러 발생 시 </a:t>
            </a:r>
            <a:r>
              <a:rPr lang="en-US" altLang="ko-KR" dirty="0"/>
              <a:t>EOF </a:t>
            </a:r>
            <a:r>
              <a:rPr lang="ko-KR" altLang="en-US" dirty="0"/>
              <a:t>리턴하고 </a:t>
            </a:r>
            <a:r>
              <a:rPr lang="en-US" altLang="ko-KR" dirty="0" err="1"/>
              <a:t>errno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  <a:p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03E68F3-17A4-4596-ACFE-C06A777049E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3767356" cy="557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5-12 </a:t>
            </a:r>
            <a:r>
              <a:rPr lang="en-US" altLang="ko-KR" sz="2000" dirty="0" err="1"/>
              <a:t>scanf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fscanf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sscanf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B693BD-B052-49D3-9C32-A5C3F50F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450" y="893860"/>
            <a:ext cx="5086350" cy="1409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301E4F-B92D-4A0F-8E8C-FBDC4FCB454A}"/>
              </a:ext>
            </a:extLst>
          </p:cNvPr>
          <p:cNvSpPr txBox="1"/>
          <p:nvPr/>
        </p:nvSpPr>
        <p:spPr>
          <a:xfrm>
            <a:off x="7419320" y="643958"/>
            <a:ext cx="416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const char *format : </a:t>
            </a:r>
            <a:r>
              <a:rPr lang="ko-KR" altLang="en-US" dirty="0"/>
              <a:t>형식 지정자</a:t>
            </a:r>
            <a:r>
              <a:rPr lang="en-US" altLang="ko-KR" dirty="0"/>
              <a:t>(%)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1E4FCA-80D9-47F2-BB45-29DDF0F361B0}"/>
              </a:ext>
            </a:extLst>
          </p:cNvPr>
          <p:cNvSpPr txBox="1"/>
          <p:nvPr/>
        </p:nvSpPr>
        <p:spPr>
          <a:xfrm>
            <a:off x="984349" y="5067499"/>
            <a:ext cx="207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sscanf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A7F782-8DB3-49A7-B34F-1DA76DC43ED2}"/>
              </a:ext>
            </a:extLst>
          </p:cNvPr>
          <p:cNvSpPr txBox="1"/>
          <p:nvPr/>
        </p:nvSpPr>
        <p:spPr>
          <a:xfrm>
            <a:off x="984349" y="5436831"/>
            <a:ext cx="9971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형식화된 문자열을 </a:t>
            </a:r>
            <a:r>
              <a:rPr lang="ko-KR" altLang="en-US" dirty="0" err="1"/>
              <a:t>읽어들이는</a:t>
            </a:r>
            <a:r>
              <a:rPr lang="ko-KR" altLang="en-US" dirty="0"/>
              <a:t> 함수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함수는 지정한 문자열로부터 </a:t>
            </a:r>
            <a:r>
              <a:rPr lang="ko-KR" altLang="en-US" dirty="0" err="1"/>
              <a:t>읽어들입니다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 </a:t>
            </a:r>
            <a:r>
              <a:rPr lang="ko-KR" altLang="en-US" dirty="0"/>
              <a:t>반환 값 </a:t>
            </a:r>
            <a:r>
              <a:rPr lang="en-US" altLang="ko-KR" dirty="0"/>
              <a:t>: </a:t>
            </a:r>
            <a:r>
              <a:rPr lang="ko-KR" altLang="en-US" dirty="0"/>
              <a:t>성공 시 </a:t>
            </a:r>
            <a:r>
              <a:rPr lang="ko-KR" altLang="en-US" dirty="0" err="1"/>
              <a:t>읽어들인</a:t>
            </a:r>
            <a:r>
              <a:rPr lang="ko-KR" altLang="en-US" dirty="0"/>
              <a:t> 변수의 개수 리턴</a:t>
            </a:r>
            <a:r>
              <a:rPr lang="en-US" altLang="ko-KR" dirty="0"/>
              <a:t>,</a:t>
            </a:r>
            <a:r>
              <a:rPr lang="ko-KR" altLang="en-US" dirty="0"/>
              <a:t> 첫 번째부터 </a:t>
            </a:r>
            <a:r>
              <a:rPr lang="en-US" altLang="ko-KR" dirty="0"/>
              <a:t>EOF </a:t>
            </a:r>
            <a:r>
              <a:rPr lang="ko-KR" altLang="en-US" dirty="0"/>
              <a:t>발생 시 </a:t>
            </a:r>
            <a:r>
              <a:rPr lang="en-US" altLang="ko-KR" dirty="0"/>
              <a:t>EOF </a:t>
            </a:r>
            <a:r>
              <a:rPr lang="ko-KR" altLang="en-US" dirty="0"/>
              <a:t>리턴</a:t>
            </a:r>
            <a:r>
              <a:rPr lang="en-US" altLang="ko-KR" dirty="0"/>
              <a:t>, </a:t>
            </a:r>
            <a:r>
              <a:rPr lang="ko-KR" altLang="en-US" dirty="0"/>
              <a:t>중간에 에러 발생 시 </a:t>
            </a:r>
            <a:r>
              <a:rPr lang="en-US" altLang="ko-KR" dirty="0"/>
              <a:t>EOF </a:t>
            </a:r>
            <a:r>
              <a:rPr lang="ko-KR" altLang="en-US" dirty="0"/>
              <a:t>리턴하고 </a:t>
            </a:r>
            <a:r>
              <a:rPr lang="en-US" altLang="ko-KR" dirty="0" err="1"/>
              <a:t>errno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948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A03E68F3-17A4-4596-ACFE-C06A777049E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3767356" cy="557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5-12 </a:t>
            </a:r>
            <a:r>
              <a:rPr lang="en-US" altLang="ko-KR" sz="2000" dirty="0" err="1"/>
              <a:t>scanf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fscanf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sscanf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07D79A-1D07-4D74-AAEC-E415CA0EB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64" y="1600869"/>
            <a:ext cx="5934075" cy="48920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4044753-45BE-4052-9B8A-52EFE198CB41}"/>
              </a:ext>
            </a:extLst>
          </p:cNvPr>
          <p:cNvSpPr txBox="1"/>
          <p:nvPr/>
        </p:nvSpPr>
        <p:spPr>
          <a:xfrm>
            <a:off x="4605556" y="1077163"/>
            <a:ext cx="225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형식 지정자 종류</a:t>
            </a:r>
          </a:p>
        </p:txBody>
      </p:sp>
    </p:spTree>
    <p:extLst>
      <p:ext uri="{BB962C8B-B14F-4D97-AF65-F5344CB8AC3E}">
        <p14:creationId xmlns:p14="http://schemas.microsoft.com/office/powerpoint/2010/main" val="1349595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B6AAF75-D853-4EE9-BBBF-1684F16ABEF2}"/>
              </a:ext>
            </a:extLst>
          </p:cNvPr>
          <p:cNvSpPr txBox="1"/>
          <p:nvPr/>
        </p:nvSpPr>
        <p:spPr>
          <a:xfrm>
            <a:off x="838200" y="1398655"/>
            <a:ext cx="415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en-US" altLang="ko-KR" sz="2000" dirty="0" err="1"/>
              <a:t>fileno</a:t>
            </a:r>
            <a:r>
              <a:rPr lang="en-US" altLang="ko-KR" sz="2000" dirty="0"/>
              <a:t> 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8F01D-D236-4FC5-AD5D-644C7768FFD5}"/>
              </a:ext>
            </a:extLst>
          </p:cNvPr>
          <p:cNvSpPr txBox="1"/>
          <p:nvPr/>
        </p:nvSpPr>
        <p:spPr>
          <a:xfrm>
            <a:off x="984350" y="2388273"/>
            <a:ext cx="207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EE4832-339F-4ECF-9CE8-97F4FDCBDFC7}"/>
              </a:ext>
            </a:extLst>
          </p:cNvPr>
          <p:cNvSpPr txBox="1"/>
          <p:nvPr/>
        </p:nvSpPr>
        <p:spPr>
          <a:xfrm>
            <a:off x="984349" y="2841076"/>
            <a:ext cx="997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디스크럽트를</a:t>
            </a:r>
            <a:r>
              <a:rPr lang="ko-KR" altLang="en-US" dirty="0"/>
              <a:t> 얻을 때 사용하는 함수</a:t>
            </a:r>
            <a:endParaRPr lang="en-US" altLang="ko-KR" dirty="0"/>
          </a:p>
          <a:p>
            <a:r>
              <a:rPr lang="en-US" altLang="ko-KR" dirty="0"/>
              <a:t>-  </a:t>
            </a:r>
            <a:r>
              <a:rPr lang="ko-KR" altLang="en-US" dirty="0"/>
              <a:t>반환 값 </a:t>
            </a:r>
            <a:r>
              <a:rPr lang="en-US" altLang="ko-KR" dirty="0"/>
              <a:t>: </a:t>
            </a:r>
            <a:r>
              <a:rPr lang="ko-KR" altLang="en-US" dirty="0"/>
              <a:t>스트림에 연관된 파일 서술자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03E68F3-17A4-4596-ACFE-C06A777049E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3767356" cy="557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5-13 </a:t>
            </a:r>
            <a:r>
              <a:rPr lang="en-US" altLang="ko-KR" sz="2000" dirty="0" err="1"/>
              <a:t>fileno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56385D-6190-401B-AA85-1F497F4BE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979" y="1198169"/>
            <a:ext cx="21431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5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21404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5-1 </a:t>
            </a:r>
            <a:r>
              <a:rPr lang="ko-KR" altLang="en-US" sz="2000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C50D1-8779-470E-A862-BEEC47742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표준 </a:t>
            </a:r>
            <a:r>
              <a:rPr lang="en-US" altLang="ko-KR" dirty="0"/>
              <a:t>I/O</a:t>
            </a:r>
            <a:r>
              <a:rPr lang="ko-KR" altLang="en-US" dirty="0"/>
              <a:t> 라이브러리 설명</a:t>
            </a:r>
          </a:p>
        </p:txBody>
      </p:sp>
    </p:spTree>
    <p:extLst>
      <p:ext uri="{BB962C8B-B14F-4D97-AF65-F5344CB8AC3E}">
        <p14:creationId xmlns:p14="http://schemas.microsoft.com/office/powerpoint/2010/main" val="243268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21404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5-2 </a:t>
            </a:r>
            <a:r>
              <a:rPr lang="ko-KR" altLang="en-US" sz="2000" dirty="0"/>
              <a:t>표준 </a:t>
            </a:r>
            <a:r>
              <a:rPr lang="en-US" altLang="ko-KR" sz="2000" dirty="0"/>
              <a:t>I/O </a:t>
            </a:r>
            <a:r>
              <a:rPr lang="ko-KR" altLang="en-US" sz="2000" dirty="0"/>
              <a:t>스트림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3A39D-8684-4867-97B2-3EA47D234DBE}"/>
              </a:ext>
            </a:extLst>
          </p:cNvPr>
          <p:cNvSpPr txBox="1"/>
          <p:nvPr/>
        </p:nvSpPr>
        <p:spPr>
          <a:xfrm>
            <a:off x="838200" y="1501223"/>
            <a:ext cx="8349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-Stream </a:t>
            </a:r>
            <a:r>
              <a:rPr lang="ko-KR" altLang="en-US" dirty="0"/>
              <a:t>연결을 한다면 각 디바이스 드라이버를 통해 데이터들을 입출력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3C731A-310F-4803-99FF-CE720AA9A0B8}"/>
              </a:ext>
            </a:extLst>
          </p:cNvPr>
          <p:cNvSpPr txBox="1"/>
          <p:nvPr/>
        </p:nvSpPr>
        <p:spPr>
          <a:xfrm>
            <a:off x="892028" y="1140903"/>
            <a:ext cx="123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Stream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92745-244F-42AA-926C-66E2DDE138D9}"/>
              </a:ext>
            </a:extLst>
          </p:cNvPr>
          <p:cNvSpPr txBox="1"/>
          <p:nvPr/>
        </p:nvSpPr>
        <p:spPr>
          <a:xfrm>
            <a:off x="838200" y="2448988"/>
            <a:ext cx="8349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파일들에 대한 메모리 정보를 담은 구조체에 대한 포인터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9D4B00-5092-4213-BB7D-141CD1B11132}"/>
              </a:ext>
            </a:extLst>
          </p:cNvPr>
          <p:cNvSpPr txBox="1"/>
          <p:nvPr/>
        </p:nvSpPr>
        <p:spPr>
          <a:xfrm>
            <a:off x="892028" y="2088668"/>
            <a:ext cx="123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FILE*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3F4DA8-7EA0-42A7-A6E0-4EDAB4188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662" y="3396753"/>
            <a:ext cx="36385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2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EF611-6C2B-422A-818C-D03B421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21404" cy="5576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5-3 </a:t>
            </a:r>
            <a:r>
              <a:rPr lang="ko-KR" altLang="en-US" sz="2000" dirty="0" err="1"/>
              <a:t>버퍼링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3A39D-8684-4867-97B2-3EA47D234DBE}"/>
              </a:ext>
            </a:extLst>
          </p:cNvPr>
          <p:cNvSpPr txBox="1"/>
          <p:nvPr/>
        </p:nvSpPr>
        <p:spPr>
          <a:xfrm>
            <a:off x="838200" y="1501223"/>
            <a:ext cx="10746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파일 입출력을 할 때 물리적인 파일에 조회 및 기록의 횟수를 최소화하여 성능을 높이기 위해 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3C731A-310F-4803-99FF-CE720AA9A0B8}"/>
              </a:ext>
            </a:extLst>
          </p:cNvPr>
          <p:cNvSpPr txBox="1"/>
          <p:nvPr/>
        </p:nvSpPr>
        <p:spPr>
          <a:xfrm>
            <a:off x="892028" y="1140903"/>
            <a:ext cx="123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buffering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9253D-1CB9-4E40-81DF-2348988ACE5A}"/>
              </a:ext>
            </a:extLst>
          </p:cNvPr>
          <p:cNvSpPr txBox="1"/>
          <p:nvPr/>
        </p:nvSpPr>
        <p:spPr>
          <a:xfrm>
            <a:off x="892028" y="2825709"/>
            <a:ext cx="1050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Full</a:t>
            </a:r>
            <a:r>
              <a:rPr lang="ko-KR" altLang="en-US" dirty="0"/>
              <a:t> </a:t>
            </a:r>
            <a:r>
              <a:rPr lang="en-US" altLang="ko-KR" dirty="0"/>
              <a:t>Buffering : </a:t>
            </a:r>
            <a:r>
              <a:rPr lang="ko-KR" altLang="en-US" dirty="0"/>
              <a:t>버퍼가 꽉 차면 물리적인 파일에 기록</a:t>
            </a:r>
            <a:r>
              <a:rPr lang="en-US" altLang="ko-KR" dirty="0"/>
              <a:t>(</a:t>
            </a:r>
            <a:r>
              <a:rPr lang="ko-KR" altLang="en-US" dirty="0"/>
              <a:t>디폴트 </a:t>
            </a:r>
            <a:r>
              <a:rPr lang="ko-KR" altLang="en-US" dirty="0" err="1"/>
              <a:t>버퍼링</a:t>
            </a:r>
            <a:r>
              <a:rPr lang="ko-KR" altLang="en-US" dirty="0"/>
              <a:t> 정책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38A329-CB19-41DD-BC53-2BB5FE28A8AD}"/>
              </a:ext>
            </a:extLst>
          </p:cNvPr>
          <p:cNvSpPr txBox="1"/>
          <p:nvPr/>
        </p:nvSpPr>
        <p:spPr>
          <a:xfrm>
            <a:off x="892028" y="3349928"/>
            <a:ext cx="1050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Line Buffering : </a:t>
            </a:r>
            <a:r>
              <a:rPr lang="ko-KR" altLang="en-US" dirty="0"/>
              <a:t>꽉 차거나 </a:t>
            </a:r>
            <a:r>
              <a:rPr lang="ko-KR" altLang="en-US" dirty="0" err="1"/>
              <a:t>개행문자가</a:t>
            </a:r>
            <a:r>
              <a:rPr lang="ko-KR" altLang="en-US" dirty="0"/>
              <a:t> 오면 처리 </a:t>
            </a:r>
            <a:r>
              <a:rPr lang="en-US" altLang="ko-KR" dirty="0"/>
              <a:t>(character </a:t>
            </a:r>
            <a:r>
              <a:rPr lang="ko-KR" altLang="en-US" dirty="0"/>
              <a:t>장치 파일에 대한 작업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F4776-5500-4FDA-838E-0EA67EFD92B1}"/>
              </a:ext>
            </a:extLst>
          </p:cNvPr>
          <p:cNvSpPr txBox="1"/>
          <p:nvPr/>
        </p:nvSpPr>
        <p:spPr>
          <a:xfrm>
            <a:off x="892028" y="3865880"/>
            <a:ext cx="1050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Null Buffering :</a:t>
            </a:r>
            <a:r>
              <a:rPr lang="ko-KR" altLang="en-US" dirty="0"/>
              <a:t>버퍼를 사용하는 않음</a:t>
            </a:r>
            <a:r>
              <a:rPr lang="en-US" altLang="ko-KR" dirty="0"/>
              <a:t>(</a:t>
            </a:r>
            <a:r>
              <a:rPr lang="ko-KR" altLang="en-US" dirty="0"/>
              <a:t> 오류를 출력하는 </a:t>
            </a:r>
            <a:r>
              <a:rPr lang="en-US" altLang="ko-KR" dirty="0"/>
              <a:t>stderr </a:t>
            </a:r>
            <a:r>
              <a:rPr lang="ko-KR" altLang="en-US" dirty="0"/>
              <a:t>파일 시스템에 대한 작업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17E50-B251-4481-903F-EDC5FD32D518}"/>
              </a:ext>
            </a:extLst>
          </p:cNvPr>
          <p:cNvSpPr txBox="1"/>
          <p:nvPr/>
        </p:nvSpPr>
        <p:spPr>
          <a:xfrm>
            <a:off x="892029" y="2366211"/>
            <a:ext cx="196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버퍼링</a:t>
            </a:r>
            <a:r>
              <a:rPr lang="ko-KR" altLang="en-US" dirty="0"/>
              <a:t> 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74649-448B-48C3-8139-FD39FFDA84B8}"/>
              </a:ext>
            </a:extLst>
          </p:cNvPr>
          <p:cNvSpPr txBox="1"/>
          <p:nvPr/>
        </p:nvSpPr>
        <p:spPr>
          <a:xfrm>
            <a:off x="892028" y="4608493"/>
            <a:ext cx="215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버퍼링</a:t>
            </a:r>
            <a:r>
              <a:rPr lang="ko-KR" altLang="en-US" dirty="0"/>
              <a:t> 함수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5DB74-8B19-4560-AD32-000DB48B3F97}"/>
              </a:ext>
            </a:extLst>
          </p:cNvPr>
          <p:cNvSpPr txBox="1"/>
          <p:nvPr/>
        </p:nvSpPr>
        <p:spPr>
          <a:xfrm>
            <a:off x="959139" y="5015546"/>
            <a:ext cx="8730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라이브러리 </a:t>
            </a:r>
            <a:r>
              <a:rPr lang="ko-KR" altLang="en-US" dirty="0" err="1"/>
              <a:t>표준입출력</a:t>
            </a:r>
            <a:r>
              <a:rPr lang="ko-KR" altLang="en-US" dirty="0"/>
              <a:t> 방식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파일 </a:t>
            </a:r>
            <a:r>
              <a:rPr lang="ko-KR" altLang="en-US" dirty="0" err="1"/>
              <a:t>디스크립터를</a:t>
            </a:r>
            <a:r>
              <a:rPr lang="ko-KR" altLang="en-US" dirty="0"/>
              <a:t> 반환하지 않고 </a:t>
            </a:r>
            <a:r>
              <a:rPr lang="ko-KR" altLang="en-US" dirty="0" err="1"/>
              <a:t>파일포인터를</a:t>
            </a:r>
            <a:r>
              <a:rPr lang="ko-KR" altLang="en-US" dirty="0"/>
              <a:t> 반환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fopen</a:t>
            </a:r>
            <a:r>
              <a:rPr lang="en-US" altLang="ko-KR" dirty="0"/>
              <a:t>(), </a:t>
            </a:r>
            <a:r>
              <a:rPr lang="en-US" altLang="ko-KR" dirty="0" err="1"/>
              <a:t>fclose</a:t>
            </a:r>
            <a:r>
              <a:rPr lang="en-US" altLang="ko-KR" dirty="0"/>
              <a:t>(), </a:t>
            </a:r>
            <a:r>
              <a:rPr lang="en-US" altLang="ko-KR" dirty="0" err="1"/>
              <a:t>fread</a:t>
            </a:r>
            <a:r>
              <a:rPr lang="en-US" altLang="ko-KR" dirty="0"/>
              <a:t>(), </a:t>
            </a:r>
            <a:r>
              <a:rPr lang="en-US" altLang="ko-KR" dirty="0" err="1"/>
              <a:t>fwrite</a:t>
            </a:r>
            <a:r>
              <a:rPr lang="en-US" altLang="ko-KR" dirty="0"/>
              <a:t>(), </a:t>
            </a:r>
            <a:r>
              <a:rPr lang="en-US" altLang="ko-KR" dirty="0" err="1"/>
              <a:t>fseek</a:t>
            </a:r>
            <a:r>
              <a:rPr lang="en-US" altLang="ko-KR" dirty="0"/>
              <a:t>()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3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B6AAF75-D853-4EE9-BBBF-1684F16ABEF2}"/>
              </a:ext>
            </a:extLst>
          </p:cNvPr>
          <p:cNvSpPr txBox="1"/>
          <p:nvPr/>
        </p:nvSpPr>
        <p:spPr>
          <a:xfrm>
            <a:off x="838200" y="1398655"/>
            <a:ext cx="415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en-US" altLang="ko-KR" sz="2000" dirty="0" err="1"/>
              <a:t>fopen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freopen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fdopen</a:t>
            </a:r>
            <a:r>
              <a:rPr lang="en-US" altLang="ko-KR" sz="2000" dirty="0"/>
              <a:t> 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FE3F495-685D-450A-90DB-9D3EC57DB39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3767356" cy="557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5-4 </a:t>
            </a:r>
            <a:r>
              <a:rPr lang="en-US" altLang="ko-KR" sz="2000" dirty="0" err="1"/>
              <a:t>fopen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freopen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fdopen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C1AABA-777F-4694-BBDD-7E4BEC9D6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460" y="1084360"/>
            <a:ext cx="5743575" cy="1028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A8F01D-D236-4FC5-AD5D-644C7768FFD5}"/>
              </a:ext>
            </a:extLst>
          </p:cNvPr>
          <p:cNvSpPr txBox="1"/>
          <p:nvPr/>
        </p:nvSpPr>
        <p:spPr>
          <a:xfrm>
            <a:off x="992741" y="2709644"/>
            <a:ext cx="207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fopen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F14DE9-3A20-4B11-969B-6F14A9730064}"/>
              </a:ext>
            </a:extLst>
          </p:cNvPr>
          <p:cNvSpPr txBox="1"/>
          <p:nvPr/>
        </p:nvSpPr>
        <p:spPr>
          <a:xfrm>
            <a:off x="992741" y="3989855"/>
            <a:ext cx="207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freopen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A1FBE1-5137-4DE2-A2EE-3E557E153F7D}"/>
              </a:ext>
            </a:extLst>
          </p:cNvPr>
          <p:cNvSpPr txBox="1"/>
          <p:nvPr/>
        </p:nvSpPr>
        <p:spPr>
          <a:xfrm>
            <a:off x="992741" y="5227238"/>
            <a:ext cx="207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fdopen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EE4832-339F-4ECF-9CE8-97F4FDCBDFC7}"/>
              </a:ext>
            </a:extLst>
          </p:cNvPr>
          <p:cNvSpPr txBox="1"/>
          <p:nvPr/>
        </p:nvSpPr>
        <p:spPr>
          <a:xfrm>
            <a:off x="992741" y="3169003"/>
            <a:ext cx="997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파일을 열어주는 함수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반환 값 </a:t>
            </a:r>
            <a:r>
              <a:rPr lang="en-US" altLang="ko-KR" dirty="0"/>
              <a:t>: </a:t>
            </a:r>
            <a:r>
              <a:rPr lang="ko-KR" altLang="en-US" dirty="0"/>
              <a:t>성공 시 파일 포인터</a:t>
            </a:r>
            <a:r>
              <a:rPr lang="en-US" altLang="ko-KR" dirty="0"/>
              <a:t>, </a:t>
            </a:r>
            <a:r>
              <a:rPr lang="ko-KR" altLang="en-US" dirty="0"/>
              <a:t>오류 시 </a:t>
            </a:r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C1D63-A776-4D3A-93D2-A42BE122BD52}"/>
              </a:ext>
            </a:extLst>
          </p:cNvPr>
          <p:cNvSpPr txBox="1"/>
          <p:nvPr/>
        </p:nvSpPr>
        <p:spPr>
          <a:xfrm>
            <a:off x="992740" y="4539934"/>
            <a:ext cx="997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파일을 닫고 다시 열어주는 함수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반환 값 </a:t>
            </a:r>
            <a:r>
              <a:rPr lang="en-US" altLang="ko-KR" dirty="0"/>
              <a:t>: </a:t>
            </a:r>
            <a:r>
              <a:rPr lang="ko-KR" altLang="en-US" dirty="0"/>
              <a:t>성공 시 파일 포인터</a:t>
            </a:r>
            <a:r>
              <a:rPr lang="en-US" altLang="ko-KR" dirty="0"/>
              <a:t>, </a:t>
            </a:r>
            <a:r>
              <a:rPr lang="ko-KR" altLang="en-US" dirty="0"/>
              <a:t>오류 시 </a:t>
            </a:r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DCEE85-DEAE-41D6-B4F4-40AD535300FF}"/>
              </a:ext>
            </a:extLst>
          </p:cNvPr>
          <p:cNvSpPr txBox="1"/>
          <p:nvPr/>
        </p:nvSpPr>
        <p:spPr>
          <a:xfrm>
            <a:off x="992739" y="5726199"/>
            <a:ext cx="1077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파일 </a:t>
            </a:r>
            <a:r>
              <a:rPr lang="ko-KR" altLang="en-US" dirty="0" err="1"/>
              <a:t>디스크립터로</a:t>
            </a:r>
            <a:r>
              <a:rPr lang="ko-KR" altLang="en-US" dirty="0"/>
              <a:t> 파일을 열어주는 함수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반환 값 </a:t>
            </a:r>
            <a:r>
              <a:rPr lang="en-US" altLang="ko-KR" dirty="0"/>
              <a:t>: </a:t>
            </a:r>
            <a:r>
              <a:rPr lang="ko-KR" altLang="en-US" dirty="0"/>
              <a:t>성공 시 파일 포인터</a:t>
            </a:r>
            <a:r>
              <a:rPr lang="en-US" altLang="ko-KR" dirty="0"/>
              <a:t>, </a:t>
            </a:r>
            <a:r>
              <a:rPr lang="ko-KR" altLang="en-US" dirty="0"/>
              <a:t>오류 시 </a:t>
            </a:r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AA4BB0-498B-4569-B485-D1934B05444D}"/>
              </a:ext>
            </a:extLst>
          </p:cNvPr>
          <p:cNvSpPr txBox="1"/>
          <p:nvPr/>
        </p:nvSpPr>
        <p:spPr>
          <a:xfrm>
            <a:off x="6602156" y="4103621"/>
            <a:ext cx="5589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const char *</a:t>
            </a:r>
            <a:r>
              <a:rPr lang="en-US" altLang="ko-KR" dirty="0" err="1"/>
              <a:t>filepath</a:t>
            </a:r>
            <a:r>
              <a:rPr lang="en-US" altLang="ko-KR" dirty="0"/>
              <a:t> : </a:t>
            </a:r>
            <a:r>
              <a:rPr lang="ko-KR" altLang="en-US" dirty="0"/>
              <a:t>열고자 하는 파일의 경로</a:t>
            </a:r>
          </a:p>
          <a:p>
            <a:r>
              <a:rPr lang="ko-KR" altLang="en-US" dirty="0"/>
              <a:t> </a:t>
            </a:r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718D16-AF55-4BA0-A0AF-61E3581C703F}"/>
              </a:ext>
            </a:extLst>
          </p:cNvPr>
          <p:cNvSpPr txBox="1"/>
          <p:nvPr/>
        </p:nvSpPr>
        <p:spPr>
          <a:xfrm>
            <a:off x="6602155" y="4804979"/>
            <a:ext cx="481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const char *mode : </a:t>
            </a:r>
            <a:r>
              <a:rPr lang="ko-KR" altLang="en-US" dirty="0"/>
              <a:t>파일의 접근 모드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719D92-8104-4DE0-A293-55F718B14164}"/>
              </a:ext>
            </a:extLst>
          </p:cNvPr>
          <p:cNvSpPr txBox="1"/>
          <p:nvPr/>
        </p:nvSpPr>
        <p:spPr>
          <a:xfrm>
            <a:off x="6602155" y="5399904"/>
            <a:ext cx="481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fd</a:t>
            </a:r>
            <a:r>
              <a:rPr lang="en-US" altLang="ko-KR" dirty="0"/>
              <a:t> : </a:t>
            </a:r>
            <a:r>
              <a:rPr lang="ko-KR" altLang="en-US" dirty="0"/>
              <a:t>열고자 하는 파일의 파일 </a:t>
            </a:r>
            <a:r>
              <a:rPr lang="ko-KR" altLang="en-US" dirty="0" err="1"/>
              <a:t>디스크립터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848EB5-870E-4F72-826D-133B1365E06E}"/>
              </a:ext>
            </a:extLst>
          </p:cNvPr>
          <p:cNvSpPr txBox="1"/>
          <p:nvPr/>
        </p:nvSpPr>
        <p:spPr>
          <a:xfrm>
            <a:off x="6602155" y="6003198"/>
            <a:ext cx="481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 *</a:t>
            </a:r>
            <a:r>
              <a:rPr lang="en-US" altLang="ko-KR" dirty="0" err="1"/>
              <a:t>fp</a:t>
            </a:r>
            <a:r>
              <a:rPr lang="en-US" altLang="ko-KR" dirty="0"/>
              <a:t> : </a:t>
            </a:r>
            <a:r>
              <a:rPr lang="ko-KR" altLang="en-US" dirty="0"/>
              <a:t>재지정할 파일 스트림형 포인터</a:t>
            </a:r>
          </a:p>
        </p:txBody>
      </p:sp>
    </p:spTree>
    <p:extLst>
      <p:ext uri="{BB962C8B-B14F-4D97-AF65-F5344CB8AC3E}">
        <p14:creationId xmlns:p14="http://schemas.microsoft.com/office/powerpoint/2010/main" val="319879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9FE3F495-685D-450A-90DB-9D3EC57DB39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3767356" cy="557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5-4 </a:t>
            </a:r>
            <a:r>
              <a:rPr lang="en-US" altLang="ko-KR" sz="2000" dirty="0" err="1"/>
              <a:t>fopen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freopen</a:t>
            </a:r>
            <a:r>
              <a:rPr lang="en-US" altLang="ko-KR" sz="2000" dirty="0"/>
              <a:t> </a:t>
            </a:r>
            <a:r>
              <a:rPr lang="en-US" altLang="ko-KR" sz="2000" dirty="0" err="1"/>
              <a:t>fdopen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1FC007-E034-44AC-88F4-B0021D31F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48" y="1350726"/>
            <a:ext cx="7930480" cy="273041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DE1FD5C-06FF-48BE-9489-5685330AAEA4}"/>
              </a:ext>
            </a:extLst>
          </p:cNvPr>
          <p:cNvSpPr txBox="1"/>
          <p:nvPr/>
        </p:nvSpPr>
        <p:spPr>
          <a:xfrm>
            <a:off x="2752441" y="4509079"/>
            <a:ext cx="461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const char *mode : </a:t>
            </a:r>
            <a:r>
              <a:rPr lang="ko-KR" altLang="en-US" dirty="0"/>
              <a:t>파일의 접근 모드</a:t>
            </a:r>
          </a:p>
        </p:txBody>
      </p:sp>
    </p:spTree>
    <p:extLst>
      <p:ext uri="{BB962C8B-B14F-4D97-AF65-F5344CB8AC3E}">
        <p14:creationId xmlns:p14="http://schemas.microsoft.com/office/powerpoint/2010/main" val="188042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B6AAF75-D853-4EE9-BBBF-1684F16ABEF2}"/>
              </a:ext>
            </a:extLst>
          </p:cNvPr>
          <p:cNvSpPr txBox="1"/>
          <p:nvPr/>
        </p:nvSpPr>
        <p:spPr>
          <a:xfrm>
            <a:off x="838200" y="1398655"/>
            <a:ext cx="415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en-US" altLang="ko-KR" sz="2000" dirty="0" err="1"/>
              <a:t>fclose</a:t>
            </a:r>
            <a:r>
              <a:rPr lang="en-US" altLang="ko-KR" sz="2000" dirty="0"/>
              <a:t> 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FE3F495-685D-450A-90DB-9D3EC57DB39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3767356" cy="557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5-5 </a:t>
            </a:r>
            <a:r>
              <a:rPr lang="en-US" altLang="ko-KR" sz="2000" dirty="0" err="1"/>
              <a:t>fclose</a:t>
            </a:r>
            <a:r>
              <a:rPr lang="ko-KR" altLang="en-US" sz="2000" dirty="0"/>
              <a:t>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8F01D-D236-4FC5-AD5D-644C7768FFD5}"/>
              </a:ext>
            </a:extLst>
          </p:cNvPr>
          <p:cNvSpPr txBox="1"/>
          <p:nvPr/>
        </p:nvSpPr>
        <p:spPr>
          <a:xfrm>
            <a:off x="992741" y="2663477"/>
            <a:ext cx="207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EE4832-339F-4ECF-9CE8-97F4FDCBDFC7}"/>
              </a:ext>
            </a:extLst>
          </p:cNvPr>
          <p:cNvSpPr txBox="1"/>
          <p:nvPr/>
        </p:nvSpPr>
        <p:spPr>
          <a:xfrm>
            <a:off x="992741" y="3122836"/>
            <a:ext cx="997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열린 스트림을 닫을 때 사용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반환 값 </a:t>
            </a:r>
            <a:r>
              <a:rPr lang="en-US" altLang="ko-KR" dirty="0"/>
              <a:t>: </a:t>
            </a:r>
            <a:r>
              <a:rPr lang="ko-KR" altLang="en-US" dirty="0"/>
              <a:t>성공 시 </a:t>
            </a:r>
            <a:r>
              <a:rPr lang="en-US" altLang="ko-KR" dirty="0"/>
              <a:t>0, </a:t>
            </a:r>
            <a:r>
              <a:rPr lang="ko-KR" altLang="en-US" dirty="0"/>
              <a:t>오류 시 </a:t>
            </a:r>
            <a:r>
              <a:rPr lang="en-US" altLang="ko-KR" dirty="0"/>
              <a:t>EOF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2795969-2A1C-4760-8900-D8901A79C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055" y="1052419"/>
            <a:ext cx="20764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4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B6AAF75-D853-4EE9-BBBF-1684F16ABEF2}"/>
              </a:ext>
            </a:extLst>
          </p:cNvPr>
          <p:cNvSpPr txBox="1"/>
          <p:nvPr/>
        </p:nvSpPr>
        <p:spPr>
          <a:xfrm>
            <a:off x="838200" y="1398655"/>
            <a:ext cx="415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en-US" altLang="ko-KR" sz="2000" dirty="0" err="1"/>
              <a:t>getc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fgetc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getchar</a:t>
            </a:r>
            <a:r>
              <a:rPr lang="en-US" altLang="ko-KR" sz="2000" dirty="0"/>
              <a:t> </a:t>
            </a:r>
            <a:r>
              <a:rPr lang="ko-KR" altLang="en-US" sz="2000" dirty="0"/>
              <a:t>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8F01D-D236-4FC5-AD5D-644C7768FFD5}"/>
              </a:ext>
            </a:extLst>
          </p:cNvPr>
          <p:cNvSpPr txBox="1"/>
          <p:nvPr/>
        </p:nvSpPr>
        <p:spPr>
          <a:xfrm>
            <a:off x="984350" y="2388273"/>
            <a:ext cx="207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getc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F14DE9-3A20-4B11-969B-6F14A9730064}"/>
              </a:ext>
            </a:extLst>
          </p:cNvPr>
          <p:cNvSpPr txBox="1"/>
          <p:nvPr/>
        </p:nvSpPr>
        <p:spPr>
          <a:xfrm>
            <a:off x="984350" y="3789746"/>
            <a:ext cx="207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fgetc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A1FBE1-5137-4DE2-A2EE-3E557E153F7D}"/>
              </a:ext>
            </a:extLst>
          </p:cNvPr>
          <p:cNvSpPr txBox="1"/>
          <p:nvPr/>
        </p:nvSpPr>
        <p:spPr>
          <a:xfrm>
            <a:off x="984350" y="5137798"/>
            <a:ext cx="207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getchar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EE4832-339F-4ECF-9CE8-97F4FDCBDFC7}"/>
              </a:ext>
            </a:extLst>
          </p:cNvPr>
          <p:cNvSpPr txBox="1"/>
          <p:nvPr/>
        </p:nvSpPr>
        <p:spPr>
          <a:xfrm>
            <a:off x="984349" y="2841076"/>
            <a:ext cx="9971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문자 한 개를 읽어주는 함수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매크로 구현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반환 값 </a:t>
            </a:r>
            <a:r>
              <a:rPr lang="en-US" altLang="ko-KR" dirty="0"/>
              <a:t>: </a:t>
            </a:r>
            <a:r>
              <a:rPr lang="ko-KR" altLang="en-US" dirty="0"/>
              <a:t>성공 시 다음 문자</a:t>
            </a:r>
            <a:r>
              <a:rPr lang="en-US" altLang="ko-KR" dirty="0"/>
              <a:t>, </a:t>
            </a:r>
            <a:r>
              <a:rPr lang="ko-KR" altLang="en-US" dirty="0"/>
              <a:t>오류 시 </a:t>
            </a:r>
            <a:r>
              <a:rPr lang="en-US" altLang="ko-KR" dirty="0"/>
              <a:t>EOF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C1D63-A776-4D3A-93D2-A42BE122BD52}"/>
              </a:ext>
            </a:extLst>
          </p:cNvPr>
          <p:cNvSpPr txBox="1"/>
          <p:nvPr/>
        </p:nvSpPr>
        <p:spPr>
          <a:xfrm>
            <a:off x="984350" y="4166022"/>
            <a:ext cx="9971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문자 한 개를 읽어주는 함수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함수로 구현 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반환 값 </a:t>
            </a:r>
            <a:r>
              <a:rPr lang="en-US" altLang="ko-KR" dirty="0"/>
              <a:t>: </a:t>
            </a:r>
            <a:r>
              <a:rPr lang="ko-KR" altLang="en-US" dirty="0"/>
              <a:t>성공 시 다음 문자</a:t>
            </a:r>
            <a:r>
              <a:rPr lang="en-US" altLang="ko-KR" dirty="0"/>
              <a:t>, </a:t>
            </a:r>
            <a:r>
              <a:rPr lang="ko-KR" altLang="en-US" dirty="0"/>
              <a:t>오류 시 </a:t>
            </a:r>
            <a:r>
              <a:rPr lang="en-US" altLang="ko-KR" dirty="0"/>
              <a:t>EOF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DCEE85-DEAE-41D6-B4F4-40AD535300FF}"/>
              </a:ext>
            </a:extLst>
          </p:cNvPr>
          <p:cNvSpPr txBox="1"/>
          <p:nvPr/>
        </p:nvSpPr>
        <p:spPr>
          <a:xfrm>
            <a:off x="984350" y="5545450"/>
            <a:ext cx="10777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문자 한 개를 읽어주는 함수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표준 입력 파일에서 한 글자를 읽음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반환 값 </a:t>
            </a:r>
            <a:r>
              <a:rPr lang="en-US" altLang="ko-KR" dirty="0"/>
              <a:t>: </a:t>
            </a:r>
            <a:r>
              <a:rPr lang="ko-KR" altLang="en-US" dirty="0"/>
              <a:t>성공 시 다음 문자</a:t>
            </a:r>
            <a:r>
              <a:rPr lang="en-US" altLang="ko-KR" dirty="0"/>
              <a:t>, </a:t>
            </a:r>
            <a:r>
              <a:rPr lang="ko-KR" altLang="en-US" dirty="0"/>
              <a:t>오류 시 </a:t>
            </a:r>
            <a:r>
              <a:rPr lang="en-US" altLang="ko-KR" dirty="0"/>
              <a:t>EOF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848EB5-870E-4F72-826D-133B1365E06E}"/>
              </a:ext>
            </a:extLst>
          </p:cNvPr>
          <p:cNvSpPr txBox="1"/>
          <p:nvPr/>
        </p:nvSpPr>
        <p:spPr>
          <a:xfrm>
            <a:off x="7499406" y="2436234"/>
            <a:ext cx="448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 *</a:t>
            </a:r>
            <a:r>
              <a:rPr lang="en-US" altLang="ko-KR" dirty="0" err="1"/>
              <a:t>fp</a:t>
            </a:r>
            <a:r>
              <a:rPr lang="en-US" altLang="ko-KR" dirty="0"/>
              <a:t> : </a:t>
            </a:r>
            <a:r>
              <a:rPr lang="ko-KR" altLang="en-US" dirty="0" err="1"/>
              <a:t>읽고자하는</a:t>
            </a:r>
            <a:r>
              <a:rPr lang="ko-KR" altLang="en-US" dirty="0"/>
              <a:t> 파일의 파일 포인터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03E68F3-17A4-4596-ACFE-C06A777049E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3767356" cy="557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5-6 </a:t>
            </a:r>
            <a:r>
              <a:rPr lang="en-US" altLang="ko-KR" sz="2000" dirty="0" err="1"/>
              <a:t>getc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fgetc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getchar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AFD8F84-02FB-455A-A0FE-F815690EC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085" y="893195"/>
            <a:ext cx="2236321" cy="142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8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B6AAF75-D853-4EE9-BBBF-1684F16ABEF2}"/>
              </a:ext>
            </a:extLst>
          </p:cNvPr>
          <p:cNvSpPr txBox="1"/>
          <p:nvPr/>
        </p:nvSpPr>
        <p:spPr>
          <a:xfrm>
            <a:off x="838200" y="1398655"/>
            <a:ext cx="415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en-US" altLang="ko-KR" sz="2000" dirty="0" err="1"/>
              <a:t>ferror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feof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clearerr</a:t>
            </a:r>
            <a:r>
              <a:rPr lang="ko-KR" altLang="en-US" sz="2000" dirty="0"/>
              <a:t> 함수 </a:t>
            </a:r>
            <a:r>
              <a:rPr lang="en-US" altLang="ko-KR" sz="2000" dirty="0"/>
              <a:t>=&gt;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8F01D-D236-4FC5-AD5D-644C7768FFD5}"/>
              </a:ext>
            </a:extLst>
          </p:cNvPr>
          <p:cNvSpPr txBox="1"/>
          <p:nvPr/>
        </p:nvSpPr>
        <p:spPr>
          <a:xfrm>
            <a:off x="984350" y="2388273"/>
            <a:ext cx="207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ferror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F14DE9-3A20-4B11-969B-6F14A9730064}"/>
              </a:ext>
            </a:extLst>
          </p:cNvPr>
          <p:cNvSpPr txBox="1"/>
          <p:nvPr/>
        </p:nvSpPr>
        <p:spPr>
          <a:xfrm>
            <a:off x="984350" y="3789746"/>
            <a:ext cx="207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feof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A1FBE1-5137-4DE2-A2EE-3E557E153F7D}"/>
              </a:ext>
            </a:extLst>
          </p:cNvPr>
          <p:cNvSpPr txBox="1"/>
          <p:nvPr/>
        </p:nvSpPr>
        <p:spPr>
          <a:xfrm>
            <a:off x="984350" y="5137798"/>
            <a:ext cx="207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clearerr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EE4832-339F-4ECF-9CE8-97F4FDCBDFC7}"/>
              </a:ext>
            </a:extLst>
          </p:cNvPr>
          <p:cNvSpPr txBox="1"/>
          <p:nvPr/>
        </p:nvSpPr>
        <p:spPr>
          <a:xfrm>
            <a:off x="984349" y="2841076"/>
            <a:ext cx="997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파일 포인터의 에러 플래그가 </a:t>
            </a:r>
            <a:r>
              <a:rPr lang="en-US" altLang="ko-KR" dirty="0"/>
              <a:t>1</a:t>
            </a:r>
            <a:r>
              <a:rPr lang="ko-KR" altLang="en-US" dirty="0"/>
              <a:t>인지 확인해주는 함수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반환 값 </a:t>
            </a:r>
            <a:r>
              <a:rPr lang="en-US" altLang="ko-KR" dirty="0"/>
              <a:t>: </a:t>
            </a:r>
            <a:r>
              <a:rPr lang="ko-KR" altLang="en-US" dirty="0"/>
              <a:t>조건이 참이면 </a:t>
            </a:r>
            <a:r>
              <a:rPr lang="en-US" altLang="ko-KR" dirty="0"/>
              <a:t>0</a:t>
            </a:r>
            <a:r>
              <a:rPr lang="ko-KR" altLang="en-US" dirty="0"/>
              <a:t>이 아닌 값</a:t>
            </a:r>
            <a:r>
              <a:rPr lang="en-US" altLang="ko-KR" dirty="0"/>
              <a:t>, </a:t>
            </a:r>
            <a:r>
              <a:rPr lang="ko-KR" altLang="en-US" dirty="0"/>
              <a:t>거짓이면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C1D63-A776-4D3A-93D2-A42BE122BD52}"/>
              </a:ext>
            </a:extLst>
          </p:cNvPr>
          <p:cNvSpPr txBox="1"/>
          <p:nvPr/>
        </p:nvSpPr>
        <p:spPr>
          <a:xfrm>
            <a:off x="984350" y="4166022"/>
            <a:ext cx="997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파일 포인터의 </a:t>
            </a:r>
            <a:r>
              <a:rPr lang="en-US" altLang="ko-KR" dirty="0"/>
              <a:t>EOF </a:t>
            </a:r>
            <a:r>
              <a:rPr lang="ko-KR" altLang="en-US" dirty="0"/>
              <a:t>플래그가 </a:t>
            </a:r>
            <a:r>
              <a:rPr lang="en-US" altLang="ko-KR" dirty="0"/>
              <a:t>1</a:t>
            </a:r>
            <a:r>
              <a:rPr lang="ko-KR" altLang="en-US" dirty="0"/>
              <a:t>인지 확인해주는 함수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반환 값 </a:t>
            </a:r>
            <a:r>
              <a:rPr lang="en-US" altLang="ko-KR" dirty="0"/>
              <a:t>: </a:t>
            </a:r>
            <a:r>
              <a:rPr lang="ko-KR" altLang="en-US" dirty="0"/>
              <a:t>조건이 참이면 </a:t>
            </a:r>
            <a:r>
              <a:rPr lang="en-US" altLang="ko-KR" dirty="0"/>
              <a:t>0</a:t>
            </a:r>
            <a:r>
              <a:rPr lang="ko-KR" altLang="en-US" dirty="0"/>
              <a:t>이 아닌 값</a:t>
            </a:r>
            <a:r>
              <a:rPr lang="en-US" altLang="ko-KR" dirty="0"/>
              <a:t>, </a:t>
            </a:r>
            <a:r>
              <a:rPr lang="ko-KR" altLang="en-US" dirty="0"/>
              <a:t>거짓이면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DCEE85-DEAE-41D6-B4F4-40AD535300FF}"/>
              </a:ext>
            </a:extLst>
          </p:cNvPr>
          <p:cNvSpPr txBox="1"/>
          <p:nvPr/>
        </p:nvSpPr>
        <p:spPr>
          <a:xfrm>
            <a:off x="984350" y="5545450"/>
            <a:ext cx="1077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파일 포인터의 플래그 변수를 초기화해주는 함수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반환 값 </a:t>
            </a:r>
            <a:r>
              <a:rPr lang="en-US" altLang="ko-KR" dirty="0"/>
              <a:t>: x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848EB5-870E-4F72-826D-133B1365E06E}"/>
              </a:ext>
            </a:extLst>
          </p:cNvPr>
          <p:cNvSpPr txBox="1"/>
          <p:nvPr/>
        </p:nvSpPr>
        <p:spPr>
          <a:xfrm>
            <a:off x="7499406" y="2436234"/>
            <a:ext cx="4488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 *</a:t>
            </a:r>
            <a:r>
              <a:rPr lang="en-US" altLang="ko-KR" dirty="0" err="1"/>
              <a:t>fp</a:t>
            </a:r>
            <a:r>
              <a:rPr lang="en-US" altLang="ko-KR" dirty="0"/>
              <a:t> : </a:t>
            </a:r>
            <a:r>
              <a:rPr lang="ko-KR" altLang="en-US" dirty="0"/>
              <a:t>대상 파일 포인터</a:t>
            </a:r>
          </a:p>
          <a:p>
            <a:r>
              <a:rPr lang="ko-KR" altLang="en-US" dirty="0"/>
              <a:t> </a:t>
            </a:r>
          </a:p>
          <a:p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03E68F3-17A4-4596-ACFE-C06A777049E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3767356" cy="557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5-7 </a:t>
            </a:r>
            <a:r>
              <a:rPr lang="en-US" altLang="ko-KR" sz="2000" dirty="0" err="1"/>
              <a:t>ferror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feof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clearerr</a:t>
            </a:r>
            <a:r>
              <a:rPr lang="ko-KR" altLang="en-US" sz="2000" dirty="0"/>
              <a:t> 함수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9C8861-77C7-4642-B56E-D95322985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475" y="889097"/>
            <a:ext cx="23050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1045</Words>
  <Application>Microsoft Office PowerPoint</Application>
  <PresentationFormat>와이드스크린</PresentationFormat>
  <Paragraphs>158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5. 표준 I/O 라이브러리</vt:lpstr>
      <vt:lpstr>5-1 소개</vt:lpstr>
      <vt:lpstr>5-2 표준 I/O 스트림</vt:lpstr>
      <vt:lpstr>5-3 버퍼링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파일 I/O</dc:title>
  <dc:creator>이창한</dc:creator>
  <cp:lastModifiedBy>이창한</cp:lastModifiedBy>
  <cp:revision>24</cp:revision>
  <dcterms:created xsi:type="dcterms:W3CDTF">2022-05-02T07:35:41Z</dcterms:created>
  <dcterms:modified xsi:type="dcterms:W3CDTF">2022-05-10T17:45:00Z</dcterms:modified>
</cp:coreProperties>
</file>