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58834" y="681017"/>
            <a:ext cx="5943292" cy="3714936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1063422" y="1316045"/>
            <a:ext cx="1117136" cy="919191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344" y="1575910"/>
            <a:ext cx="395592" cy="342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984" y="1080702"/>
            <a:ext cx="395592" cy="38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7591" y="2265888"/>
            <a:ext cx="647352" cy="629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 rotWithShape="1">
          <a:blip r:embed="rId6">
            <a:alphaModFix/>
          </a:blip>
          <a:srcRect b="14682" l="27896" r="27892" t="15235"/>
          <a:stretch/>
        </p:blipFill>
        <p:spPr>
          <a:xfrm>
            <a:off x="3191490" y="2092773"/>
            <a:ext cx="1130456" cy="97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4984" y="1554891"/>
            <a:ext cx="448473" cy="43599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063422" y="3103350"/>
            <a:ext cx="1117136" cy="919191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344" y="3363216"/>
            <a:ext cx="395592" cy="342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984" y="2868007"/>
            <a:ext cx="395592" cy="384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64984" y="3342196"/>
            <a:ext cx="448473" cy="43599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1497201" y="1055050"/>
            <a:ext cx="917638" cy="435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homepage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500531" y="2842367"/>
            <a:ext cx="793217" cy="435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admin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515995" y="1852960"/>
            <a:ext cx="448605" cy="435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api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048" y="410576"/>
            <a:ext cx="567986" cy="4962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/>
          <p:nvPr/>
        </p:nvSpPr>
        <p:spPr>
          <a:xfrm>
            <a:off x="5300037" y="1918469"/>
            <a:ext cx="448605" cy="4358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</a:rPr>
              <a:t>db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70" name="Google Shape;70;p13"/>
          <p:cNvCxnSpPr>
            <a:endCxn id="59" idx="1"/>
          </p:cNvCxnSpPr>
          <p:nvPr/>
        </p:nvCxnSpPr>
        <p:spPr>
          <a:xfrm>
            <a:off x="2183490" y="1767267"/>
            <a:ext cx="1008000" cy="813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61" idx="3"/>
            <a:endCxn id="59" idx="1"/>
          </p:cNvCxnSpPr>
          <p:nvPr/>
        </p:nvCxnSpPr>
        <p:spPr>
          <a:xfrm flipH="1" rot="10800000">
            <a:off x="2180558" y="2580446"/>
            <a:ext cx="1011000" cy="9825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>
            <a:stCxn id="59" idx="3"/>
            <a:endCxn id="58" idx="1"/>
          </p:cNvCxnSpPr>
          <p:nvPr/>
        </p:nvCxnSpPr>
        <p:spPr>
          <a:xfrm>
            <a:off x="4321946" y="2580567"/>
            <a:ext cx="84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6399475" y="665375"/>
            <a:ext cx="2541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ko" sz="1000">
                <a:solidFill>
                  <a:schemeClr val="dk2"/>
                </a:solidFill>
              </a:rPr>
              <a:t>AWS EC2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ko" sz="1000">
                <a:solidFill>
                  <a:schemeClr val="dk2"/>
                </a:solidFill>
              </a:rPr>
              <a:t>전체 인프라를 AWS EC2에 구성함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ko" sz="1000">
                <a:solidFill>
                  <a:schemeClr val="dk2"/>
                </a:solidFill>
              </a:rPr>
              <a:t>Webserver (homepage)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ko" sz="1000">
                <a:solidFill>
                  <a:schemeClr val="dk2"/>
                </a:solidFill>
              </a:rPr>
              <a:t>webserver로 nginx 사용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ko" sz="1000">
                <a:solidFill>
                  <a:schemeClr val="dk2"/>
                </a:solidFill>
              </a:rPr>
              <a:t>front framework으로 react, redux 조합 사용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ko" sz="1000">
                <a:solidFill>
                  <a:schemeClr val="dk2"/>
                </a:solidFill>
              </a:rPr>
              <a:t>API 서버와 Rest api로 통신함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ko" sz="1000">
                <a:solidFill>
                  <a:schemeClr val="dk2"/>
                </a:solidFill>
              </a:rPr>
              <a:t>Webserver (admin)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ko" sz="1000">
                <a:solidFill>
                  <a:schemeClr val="dk2"/>
                </a:solidFill>
              </a:rPr>
              <a:t>1과 동일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ko" sz="1000">
                <a:solidFill>
                  <a:schemeClr val="dk2"/>
                </a:solidFill>
              </a:rPr>
              <a:t>WAS (API)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ko" sz="1000">
                <a:solidFill>
                  <a:schemeClr val="dk2"/>
                </a:solidFill>
              </a:rPr>
              <a:t>backend framework으로 spring boot 사용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ko" sz="1000">
                <a:solidFill>
                  <a:schemeClr val="dk2"/>
                </a:solidFill>
              </a:rPr>
              <a:t>webserver와 rest api로 통신함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ko" sz="1000">
                <a:solidFill>
                  <a:schemeClr val="dk2"/>
                </a:solidFill>
              </a:rPr>
              <a:t>DB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