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notesMasterIdLst>
    <p:notesMasterId r:id="rId2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2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3.xml"/>
		</Relationships>
</file>

<file path=ppt/notesSlides/_rels/notesSlide2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4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2021-02-25T08:04:47Z</dcterms:created>
  <dcterms:modified xsi:type="dcterms:W3CDTF">2021-02-25T08:04:47Z</dcterms:modified>
</cp:coreProperties>
</file>