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6" d="100"/>
          <a:sy n="116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52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와이드스크린</PresentationFormat>
  <Paragraphs>19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HIDATA</cp:lastModifiedBy>
  <cp:revision>2</cp:revision>
  <dcterms:created xsi:type="dcterms:W3CDTF">2020-09-21T10:30:47Z</dcterms:created>
  <dcterms:modified xsi:type="dcterms:W3CDTF">2020-09-21T10:32:56Z</dcterms:modified>
</cp:coreProperties>
</file>