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74" r:id="rId6"/>
    <p:sldId id="275" r:id="rId7"/>
    <p:sldId id="276" r:id="rId8"/>
    <p:sldId id="278" r:id="rId9"/>
    <p:sldId id="273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찬효(소프트웨어학과(학부))" userId="45d46444-8805-4b82-9e5f-5c40e230d5f2" providerId="ADAL" clId="{C2EB228C-7724-4250-BCEE-0BA65FF946FC}"/>
    <pc:docChg chg="custSel modSld">
      <pc:chgData name="이찬효(소프트웨어학과(학부))" userId="45d46444-8805-4b82-9e5f-5c40e230d5f2" providerId="ADAL" clId="{C2EB228C-7724-4250-BCEE-0BA65FF946FC}" dt="2017-08-31T14:38:33.406" v="70"/>
      <pc:docMkLst>
        <pc:docMk/>
      </pc:docMkLst>
      <pc:sldChg chg="addSp delSp modSp">
        <pc:chgData name="이찬효(소프트웨어학과(학부))" userId="45d46444-8805-4b82-9e5f-5c40e230d5f2" providerId="ADAL" clId="{C2EB228C-7724-4250-BCEE-0BA65FF946FC}" dt="2017-08-31T14:38:33.406" v="70"/>
        <pc:sldMkLst>
          <pc:docMk/>
          <pc:sldMk cId="44246303" sldId="262"/>
        </pc:sldMkLst>
        <pc:spChg chg="add mod">
          <ac:chgData name="이찬효(소프트웨어학과(학부))" userId="45d46444-8805-4b82-9e5f-5c40e230d5f2" providerId="ADAL" clId="{C2EB228C-7724-4250-BCEE-0BA65FF946FC}" dt="2017-08-31T14:38:33.406" v="70"/>
          <ac:spMkLst>
            <pc:docMk/>
            <pc:sldMk cId="44246303" sldId="262"/>
            <ac:spMk id="6" creationId="{C310EB31-7B66-4F7D-BDCD-F0614D625BF5}"/>
          </ac:spMkLst>
        </pc:spChg>
        <pc:picChg chg="add mod">
          <ac:chgData name="이찬효(소프트웨어학과(학부))" userId="45d46444-8805-4b82-9e5f-5c40e230d5f2" providerId="ADAL" clId="{C2EB228C-7724-4250-BCEE-0BA65FF946FC}" dt="2017-08-31T14:37:19.572" v="12" actId="14100"/>
          <ac:picMkLst>
            <pc:docMk/>
            <pc:sldMk cId="44246303" sldId="262"/>
            <ac:picMk id="4" creationId="{F550D8C1-C355-4393-9E32-EC92EBE8C80B}"/>
          </ac:picMkLst>
        </pc:picChg>
        <pc:picChg chg="del">
          <ac:chgData name="이찬효(소프트웨어학과(학부))" userId="45d46444-8805-4b82-9e5f-5c40e230d5f2" providerId="ADAL" clId="{C2EB228C-7724-4250-BCEE-0BA65FF946FC}" dt="2017-08-31T14:36:27.099" v="0" actId="478"/>
          <ac:picMkLst>
            <pc:docMk/>
            <pc:sldMk cId="44246303" sldId="262"/>
            <ac:picMk id="11" creationId="{0DB334AA-D7A9-4B6E-B82E-A8A8EBEC79B4}"/>
          </ac:picMkLst>
        </pc:picChg>
      </pc:sldChg>
      <pc:sldChg chg="addSp delSp modSp">
        <pc:chgData name="이찬효(소프트웨어학과(학부))" userId="45d46444-8805-4b82-9e5f-5c40e230d5f2" providerId="ADAL" clId="{C2EB228C-7724-4250-BCEE-0BA65FF946FC}" dt="2017-08-31T14:38:20.421" v="37" actId="1076"/>
        <pc:sldMkLst>
          <pc:docMk/>
          <pc:sldMk cId="62140653" sldId="264"/>
        </pc:sldMkLst>
        <pc:spChg chg="add mod">
          <ac:chgData name="이찬효(소프트웨어학과(학부))" userId="45d46444-8805-4b82-9e5f-5c40e230d5f2" providerId="ADAL" clId="{C2EB228C-7724-4250-BCEE-0BA65FF946FC}" dt="2017-08-31T14:38:20.421" v="37" actId="1076"/>
          <ac:spMkLst>
            <pc:docMk/>
            <pc:sldMk cId="62140653" sldId="264"/>
            <ac:spMk id="6" creationId="{7140551C-133F-4E83-83B0-C3744C545576}"/>
          </ac:spMkLst>
        </pc:spChg>
        <pc:picChg chg="del">
          <ac:chgData name="이찬효(소프트웨어학과(학부))" userId="45d46444-8805-4b82-9e5f-5c40e230d5f2" providerId="ADAL" clId="{C2EB228C-7724-4250-BCEE-0BA65FF946FC}" dt="2017-08-31T14:36:28.268" v="1" actId="478"/>
          <ac:picMkLst>
            <pc:docMk/>
            <pc:sldMk cId="62140653" sldId="264"/>
            <ac:picMk id="4" creationId="{5DE2E442-53EC-40F9-9806-2A5D9B69C834}"/>
          </ac:picMkLst>
        </pc:picChg>
        <pc:picChg chg="add mod">
          <ac:chgData name="이찬효(소프트웨어학과(학부))" userId="45d46444-8805-4b82-9e5f-5c40e230d5f2" providerId="ADAL" clId="{C2EB228C-7724-4250-BCEE-0BA65FF946FC}" dt="2017-08-31T14:37:32.725" v="13" actId="1076"/>
          <ac:picMkLst>
            <pc:docMk/>
            <pc:sldMk cId="62140653" sldId="264"/>
            <ac:picMk id="5" creationId="{95498E39-AD66-4BCD-A49E-7CEBD652CC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75C1-AA7F-404F-B800-D6C0D186E874}" type="datetimeFigureOut">
              <a:rPr lang="ko-KR" altLang="en-US" smtClean="0"/>
              <a:pPr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137C-F41C-4685-AF56-E9FCB06F7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D257A2-0EC4-4A17-9FE8-A65F49E05C27}"/>
              </a:ext>
            </a:extLst>
          </p:cNvPr>
          <p:cNvSpPr txBox="1"/>
          <p:nvPr/>
        </p:nvSpPr>
        <p:spPr>
          <a:xfrm>
            <a:off x="0" y="37890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SNS </a:t>
            </a:r>
            <a:r>
              <a:rPr lang="ko-KR" altLang="en-US" sz="7200" dirty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사용 제한 어플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진희\Desktop\g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9858" y="2688332"/>
            <a:ext cx="942975" cy="1028700"/>
          </a:xfrm>
          <a:prstGeom prst="rect">
            <a:avLst/>
          </a:prstGeom>
          <a:noFill/>
        </p:spPr>
      </p:pic>
      <p:pic>
        <p:nvPicPr>
          <p:cNvPr id="5" name="Picture 2" descr="C:\Users\진희\Desktop\g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688332"/>
            <a:ext cx="942975" cy="1028700"/>
          </a:xfrm>
          <a:prstGeom prst="rect">
            <a:avLst/>
          </a:prstGeom>
          <a:noFill/>
        </p:spPr>
      </p:pic>
      <p:pic>
        <p:nvPicPr>
          <p:cNvPr id="6" name="Picture 2" descr="C:\Users\진희\Desktop\g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688332"/>
            <a:ext cx="942975" cy="1028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진희\Desktop\ㅇㄹ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6672"/>
            <a:ext cx="1889559" cy="79208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BE04B3-115A-4FB3-93B3-A361A56D28FB}"/>
              </a:ext>
            </a:extLst>
          </p:cNvPr>
          <p:cNvSpPr txBox="1"/>
          <p:nvPr/>
        </p:nvSpPr>
        <p:spPr>
          <a:xfrm>
            <a:off x="1619672" y="1700808"/>
            <a:ext cx="612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4800" dirty="0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 </a:t>
            </a:r>
            <a:r>
              <a:rPr lang="en-US" altLang="ko-KR" sz="4800" dirty="0" err="1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Usecase</a:t>
            </a:r>
            <a:endParaRPr lang="en-US" altLang="ko-KR" sz="4800" dirty="0">
              <a:solidFill>
                <a:schemeClr val="accent6"/>
              </a:solidFill>
              <a:latin typeface="210 연필스케치 R" panose="02020603020101020101" pitchFamily="18" charset="-127"/>
              <a:ea typeface="210 연필스케치 R" panose="02020603020101020101" pitchFamily="18" charset="-127"/>
            </a:endParaRPr>
          </a:p>
          <a:p>
            <a:pPr marL="342900" indent="-342900"/>
            <a:r>
              <a:rPr lang="en-US" altLang="ko-KR" sz="4800" dirty="0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		</a:t>
            </a:r>
            <a:r>
              <a:rPr lang="ko-KR" altLang="en-US" sz="4800" dirty="0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다이어그램</a:t>
            </a:r>
            <a:endParaRPr lang="en-US" altLang="ko-KR" sz="4800" dirty="0" smtClean="0">
              <a:solidFill>
                <a:schemeClr val="accent6"/>
              </a:solidFill>
              <a:latin typeface="210 연필스케치 R" panose="02020603020101020101" pitchFamily="18" charset="-127"/>
              <a:ea typeface="210 연필스케치 R" panose="02020603020101020101" pitchFamily="18" charset="-127"/>
            </a:endParaRPr>
          </a:p>
          <a:p>
            <a:pPr marL="342900" indent="-342900"/>
            <a:endParaRPr lang="en-US" altLang="ko-KR" sz="4800" dirty="0" smtClean="0">
              <a:solidFill>
                <a:schemeClr val="accent6"/>
              </a:solidFill>
              <a:latin typeface="210 연필스케치 R" panose="02020603020101020101" pitchFamily="18" charset="-127"/>
              <a:ea typeface="210 연필스케치 R" panose="02020603020101020101" pitchFamily="18" charset="-127"/>
            </a:endParaRPr>
          </a:p>
          <a:p>
            <a:pPr marL="342900" indent="-342900"/>
            <a:r>
              <a:rPr lang="en-US" altLang="ko-KR" sz="4800" dirty="0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2. </a:t>
            </a:r>
            <a:r>
              <a:rPr lang="ko-KR" altLang="en-US" sz="4800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콘티 </a:t>
            </a:r>
            <a:r>
              <a:rPr lang="en-US" altLang="ko-KR" sz="4800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&amp; </a:t>
            </a:r>
            <a:r>
              <a:rPr lang="ko-KR" altLang="en-US" sz="4800" smtClean="0">
                <a:solidFill>
                  <a:schemeClr val="accent6"/>
                </a:solidFill>
                <a:latin typeface="210 연필스케치 R" panose="02020603020101020101" pitchFamily="18" charset="-127"/>
                <a:ea typeface="210 연필스케치 R" panose="02020603020101020101" pitchFamily="18" charset="-127"/>
              </a:rPr>
              <a:t>시나리오</a:t>
            </a:r>
            <a:endParaRPr lang="ko-KR" altLang="en-US" sz="4800" dirty="0">
              <a:solidFill>
                <a:schemeClr val="accent6"/>
              </a:solidFill>
              <a:latin typeface="210 연필스케치 R" panose="02020603020101020101" pitchFamily="18" charset="-127"/>
              <a:ea typeface="210 연필스케치 R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C0D1DBA-9659-422B-8F39-AAC8BAADA3CA}"/>
              </a:ext>
            </a:extLst>
          </p:cNvPr>
          <p:cNvSpPr txBox="1"/>
          <p:nvPr/>
        </p:nvSpPr>
        <p:spPr>
          <a:xfrm>
            <a:off x="0" y="548680"/>
            <a:ext cx="442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Usecase</a:t>
            </a:r>
            <a:r>
              <a:rPr lang="en-US" altLang="ko-KR" sz="32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32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다이어그램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5628E3E9-673B-4546-8243-EFEF01150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75" y="1484783"/>
            <a:ext cx="5849454" cy="4432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C0D1DBA-9659-422B-8F39-AAC8BAADA3CA}"/>
              </a:ext>
            </a:extLst>
          </p:cNvPr>
          <p:cNvSpPr txBox="1"/>
          <p:nvPr/>
        </p:nvSpPr>
        <p:spPr>
          <a:xfrm>
            <a:off x="0" y="548680"/>
            <a:ext cx="442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콘티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8576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340768"/>
            <a:ext cx="35909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2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제한시간 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SNS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Toast : “10</a:t>
            </a:r>
            <a:r>
              <a:rPr lang="ko-KR" altLang="en-US" dirty="0" smtClean="0"/>
              <a:t>분 남음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 제한 시간  초과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5. Toast : “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??</a:t>
            </a:r>
            <a:r>
              <a:rPr lang="ko-KR" altLang="en-US" dirty="0" smtClean="0"/>
              <a:t>분 사용하였습니다</a:t>
            </a:r>
            <a:r>
              <a:rPr lang="en-US" altLang="ko-KR" dirty="0" smtClean="0"/>
              <a:t>.”</a:t>
            </a:r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AE5C055-0D96-4BB8-B720-CD75FAC77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시나리오 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사용제한 설정 안 함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시나리오 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사용제한 설정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제한시간 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사용제한 설정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SNS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4. Toast : “10</a:t>
            </a:r>
            <a:r>
              <a:rPr lang="ko-KR" altLang="en-US" dirty="0" smtClean="0"/>
              <a:t>분 남았습니다</a:t>
            </a:r>
            <a:r>
              <a:rPr lang="en-US" altLang="ko-KR" dirty="0" smtClean="0"/>
              <a:t>.”</a:t>
            </a:r>
          </a:p>
          <a:p>
            <a:pPr>
              <a:buNone/>
            </a:pPr>
            <a:r>
              <a:rPr lang="en-US" altLang="ko-KR" dirty="0" smtClean="0"/>
              <a:t>5.</a:t>
            </a:r>
            <a:r>
              <a:rPr lang="ko-KR" altLang="en-US" dirty="0" smtClean="0"/>
              <a:t> 계속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6. Toast : “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??</a:t>
            </a:r>
            <a:r>
              <a:rPr lang="ko-KR" altLang="en-US" dirty="0" smtClean="0"/>
              <a:t>분 사용하였습니다</a:t>
            </a:r>
            <a:r>
              <a:rPr lang="en-US" altLang="ko-KR" dirty="0" smtClean="0"/>
              <a:t>.”</a:t>
            </a:r>
          </a:p>
          <a:p>
            <a:pPr>
              <a:buNone/>
            </a:pPr>
            <a:r>
              <a:rPr lang="en-US" altLang="ko-KR" dirty="0" smtClean="0"/>
              <a:t>7.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사용제한</a:t>
            </a:r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시나리오 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3200" dirty="0" err="1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셀카</a:t>
            </a:r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자동업로드 설정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제한시간 설정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셀카</a:t>
            </a:r>
            <a:r>
              <a:rPr lang="ko-KR" altLang="en-US" dirty="0" smtClean="0"/>
              <a:t> 자동업로드 설정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 SNS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 Toast 10</a:t>
            </a:r>
            <a:r>
              <a:rPr lang="ko-KR" altLang="en-US" dirty="0" smtClean="0"/>
              <a:t>분 남음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계속 사용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 Toast : “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??</a:t>
            </a:r>
            <a:r>
              <a:rPr lang="ko-KR" altLang="en-US" dirty="0" smtClean="0"/>
              <a:t>분 사용하였습니다</a:t>
            </a:r>
            <a:r>
              <a:rPr lang="en-US" altLang="ko-KR" dirty="0" smtClean="0"/>
              <a:t>.”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자동 </a:t>
            </a:r>
            <a:r>
              <a:rPr lang="ko-KR" altLang="en-US" dirty="0" err="1" smtClean="0"/>
              <a:t>셀카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셀카</a:t>
            </a:r>
            <a:r>
              <a:rPr lang="ko-KR" altLang="en-US" dirty="0" smtClean="0"/>
              <a:t> 자동업로드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시나리오 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사용제한 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&amp; </a:t>
            </a:r>
            <a:r>
              <a:rPr lang="ko-KR" altLang="en-US" sz="3200" dirty="0" err="1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셀카</a:t>
            </a:r>
            <a:r>
              <a:rPr lang="ko-KR" altLang="en-US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설정</a:t>
            </a:r>
            <a:r>
              <a:rPr lang="en-US" altLang="ko-KR" sz="32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제한시간 설정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사용제한 설정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셀카</a:t>
            </a:r>
            <a:r>
              <a:rPr lang="ko-KR" altLang="en-US" dirty="0" smtClean="0"/>
              <a:t> 자동 업로드 설정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 SNS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 Toast : “10</a:t>
            </a:r>
            <a:r>
              <a:rPr lang="ko-KR" altLang="en-US" dirty="0" smtClean="0"/>
              <a:t>분 남았습니다</a:t>
            </a:r>
            <a:r>
              <a:rPr lang="en-US" altLang="ko-KR" dirty="0" smtClean="0"/>
              <a:t>.”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제한 시간  초과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 Toast : “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??</a:t>
            </a:r>
            <a:r>
              <a:rPr lang="ko-KR" altLang="en-US" dirty="0" smtClean="0"/>
              <a:t>분 사용하였습니다</a:t>
            </a:r>
            <a:r>
              <a:rPr lang="en-US" altLang="ko-KR" dirty="0" smtClean="0"/>
              <a:t>.”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셀카</a:t>
            </a:r>
            <a:r>
              <a:rPr lang="ko-KR" altLang="en-US" dirty="0" smtClean="0"/>
              <a:t> 자동업로드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사용제한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셀카</a:t>
            </a:r>
            <a:r>
              <a:rPr lang="ko-KR" altLang="en-US" dirty="0" smtClean="0"/>
              <a:t> 삭제는 컴퓨터로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SNS </a:t>
            </a:r>
            <a:r>
              <a:rPr lang="ko-KR" altLang="en-US" dirty="0" smtClean="0"/>
              <a:t>사용시간을 공개설정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사용시간이 서버로 전송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서버에서 누적사용시간으로 랭킹작성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사용자는 자신의 순위와 타인의 </a:t>
            </a:r>
            <a:r>
              <a:rPr lang="ko-KR" altLang="en-US" dirty="0" smtClean="0"/>
              <a:t>순위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메인 화면에서 확인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AE5C055-0D96-4BB8-B720-CD75FAC77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시나리오 </a:t>
            </a:r>
            <a:r>
              <a:rPr lang="en-US" altLang="ko-KR" sz="32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서버 사용</a:t>
            </a:r>
            <a:r>
              <a:rPr lang="en-US" altLang="ko-KR" sz="3200" dirty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3200" dirty="0">
              <a:solidFill>
                <a:schemeClr val="accent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212</Words>
  <Application>Microsoft Office PowerPoint</Application>
  <PresentationFormat>화면 슬라이드 쇼(4:3)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시나리오 (사용제한 설정 안 함)</vt:lpstr>
      <vt:lpstr>시나리오 (사용제한 설정)</vt:lpstr>
      <vt:lpstr>시나리오 (셀카 자동업로드 설정)</vt:lpstr>
      <vt:lpstr>시나리오 (사용제한 &amp; 셀카 설정)</vt:lpstr>
      <vt:lpstr>시나리오 (서버 사용)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이은솔</cp:lastModifiedBy>
  <cp:revision>30</cp:revision>
  <dcterms:created xsi:type="dcterms:W3CDTF">2017-02-05T17:51:43Z</dcterms:created>
  <dcterms:modified xsi:type="dcterms:W3CDTF">2017-09-04T04:40:26Z</dcterms:modified>
</cp:coreProperties>
</file>