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9"/>
  </p:notesMasterIdLst>
  <p:handoutMasterIdLst>
    <p:handoutMasterId r:id="rId20"/>
  </p:handoutMasterIdLst>
  <p:sldIdLst>
    <p:sldId id="257" r:id="rId5"/>
    <p:sldId id="268" r:id="rId6"/>
    <p:sldId id="270" r:id="rId7"/>
    <p:sldId id="262" r:id="rId8"/>
    <p:sldId id="261" r:id="rId9"/>
    <p:sldId id="272" r:id="rId10"/>
    <p:sldId id="273" r:id="rId11"/>
    <p:sldId id="274" r:id="rId12"/>
    <p:sldId id="277" r:id="rId13"/>
    <p:sldId id="275" r:id="rId14"/>
    <p:sldId id="278" r:id="rId15"/>
    <p:sldId id="276" r:id="rId16"/>
    <p:sldId id="259" r:id="rId17"/>
    <p:sldId id="263" r:id="rId18"/>
  </p:sldIdLst>
  <p:sldSz cx="12188825" cy="6858000"/>
  <p:notesSz cx="6858000" cy="9144000"/>
  <p:defaultTextStyle>
    <a:defPPr rtl="0">
      <a:defRPr lang="ko-KR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59" autoAdjust="0"/>
    <p:restoredTop sz="75991" autoAdjust="0"/>
  </p:normalViewPr>
  <p:slideViewPr>
    <p:cSldViewPr>
      <p:cViewPr varScale="1">
        <p:scale>
          <a:sx n="54" d="100"/>
          <a:sy n="54" d="100"/>
        </p:scale>
        <p:origin x="1218" y="7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77" d="100"/>
          <a:sy n="77" d="100"/>
        </p:scale>
        <p:origin x="3276" y="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7942A0-B7D2-4B14-8FEA-55FC702F5BE7}" type="doc">
      <dgm:prSet loTypeId="urn:microsoft.com/office/officeart/2005/8/layout/vProcess5" loCatId="process" qsTypeId="urn:microsoft.com/office/officeart/2005/8/quickstyle/simple4" qsCatId="simple" csTypeId="urn:microsoft.com/office/officeart/2005/8/colors/colorful1#1" csCatId="colorful" phldr="1"/>
      <dgm:spPr/>
      <dgm:t>
        <a:bodyPr rtlCol="0"/>
        <a:lstStyle/>
        <a:p>
          <a:pPr rtl="0"/>
          <a:endParaRPr lang="en-US"/>
        </a:p>
      </dgm:t>
    </dgm:pt>
    <dgm:pt modelId="{095A5E99-E976-4550-8F80-53CC813F2F5A}">
      <dgm:prSet phldrT="[Text]"/>
      <dgm:spPr>
        <a:gradFill rotWithShape="0">
          <a:gsLst>
            <a:gs pos="0">
              <a:srgbClr val="703000"/>
            </a:gs>
            <a:gs pos="50000">
              <a:srgbClr val="A44A00"/>
            </a:gs>
            <a:gs pos="70000">
              <a:srgbClr val="BC5500"/>
            </a:gs>
            <a:gs pos="100000">
              <a:srgbClr val="F26D00"/>
            </a:gs>
          </a:gsLst>
        </a:gradFill>
      </dgm:spPr>
      <dgm:t>
        <a:bodyPr rtlCol="0"/>
        <a:lstStyle/>
        <a:p>
          <a:pPr rtl="0"/>
          <a:r>
            <a:rPr lang="en-US" altLang="ko" dirty="0"/>
            <a:t>Xml </a:t>
          </a:r>
          <a:r>
            <a:rPr lang="ko-KR" altLang="en-US" dirty="0"/>
            <a:t>작업</a:t>
          </a:r>
          <a:endParaRPr lang="ko" dirty="0"/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03339A0D-5DC0-4B29-8353-C5AEBFD4DE86}" type="parTrans" cxnId="{D1A4D8E6-F04E-4AB1-8D0C-63DC7AB1E81F}">
      <dgm:prSet/>
      <dgm:spPr/>
      <dgm:t>
        <a:bodyPr rtlCol="0"/>
        <a:lstStyle/>
        <a:p>
          <a:pPr rtl="0"/>
          <a:endParaRPr lang="en-US"/>
        </a:p>
      </dgm:t>
    </dgm:pt>
    <dgm:pt modelId="{8877691F-1B60-4485-9174-DDEC7EE68B70}" type="sibTrans" cxnId="{D1A4D8E6-F04E-4AB1-8D0C-63DC7AB1E81F}">
      <dgm:prSet/>
      <dgm:spPr/>
      <dgm:t>
        <a:bodyPr rtlCol="0"/>
        <a:lstStyle/>
        <a:p>
          <a:pPr rtl="0"/>
          <a:endParaRPr lang="en-US"/>
        </a:p>
      </dgm:t>
    </dgm:pt>
    <dgm:pt modelId="{8EC937D8-BD76-4A12-A3E5-900D5C1E2E05}">
      <dgm:prSet phldrT="[Text]"/>
      <dgm:spPr/>
      <dgm:t>
        <a:bodyPr rtlCol="0"/>
        <a:lstStyle/>
        <a:p>
          <a:pPr rtl="0"/>
          <a:r>
            <a:rPr lang="ko-KR" altLang="en-US" dirty="0" err="1"/>
            <a:t>커스텀</a:t>
          </a:r>
          <a:r>
            <a:rPr lang="ko-KR" altLang="en-US" dirty="0"/>
            <a:t> 레이아웃</a:t>
          </a:r>
          <a:endParaRPr lang="ko" dirty="0"/>
        </a:p>
      </dgm:t>
    </dgm:pt>
    <dgm:pt modelId="{8265EE85-9851-494E-A6D3-1CDACE947DF3}" type="parTrans" cxnId="{43DC8383-AEE5-490C-A8E5-1F216F2B8FE6}">
      <dgm:prSet/>
      <dgm:spPr/>
      <dgm:t>
        <a:bodyPr rtlCol="0"/>
        <a:lstStyle/>
        <a:p>
          <a:pPr rtl="0"/>
          <a:endParaRPr lang="en-US"/>
        </a:p>
      </dgm:t>
    </dgm:pt>
    <dgm:pt modelId="{B3EFD4A5-9FA1-4ABE-B722-05162509509B}" type="sibTrans" cxnId="{43DC8383-AEE5-490C-A8E5-1F216F2B8FE6}">
      <dgm:prSet/>
      <dgm:spPr/>
      <dgm:t>
        <a:bodyPr rtlCol="0"/>
        <a:lstStyle/>
        <a:p>
          <a:pPr rtl="0"/>
          <a:endParaRPr lang="en-US"/>
        </a:p>
      </dgm:t>
    </dgm:pt>
    <dgm:pt modelId="{7133ECF5-4190-4604-AA2F-03C9A0A9210F}">
      <dgm:prSet phldrT="[Text]"/>
      <dgm:spPr>
        <a:gradFill rotWithShape="0">
          <a:gsLst>
            <a:gs pos="0">
              <a:srgbClr val="394404"/>
            </a:gs>
            <a:gs pos="50000">
              <a:srgbClr val="5F6F0F"/>
            </a:gs>
            <a:gs pos="70000">
              <a:srgbClr val="65741A"/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</a:gradFill>
      </dgm:spPr>
      <dgm:t>
        <a:bodyPr rtlCol="0"/>
        <a:lstStyle/>
        <a:p>
          <a:pPr rtl="0"/>
          <a:r>
            <a:rPr lang="ko-KR" altLang="en-US" dirty="0"/>
            <a:t>서비스</a:t>
          </a:r>
          <a:r>
            <a:rPr lang="en-US" altLang="ko-KR" dirty="0"/>
            <a:t>, DB</a:t>
          </a:r>
          <a:endParaRPr lang="ko" dirty="0"/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7D1B29D7-21DD-436A-8F7C-E87DE53C1431}" type="parTrans" cxnId="{011A9761-E983-4C7D-AB1D-2038261D8FF8}">
      <dgm:prSet/>
      <dgm:spPr/>
      <dgm:t>
        <a:bodyPr rtlCol="0"/>
        <a:lstStyle/>
        <a:p>
          <a:pPr rtl="0"/>
          <a:endParaRPr lang="en-US"/>
        </a:p>
      </dgm:t>
    </dgm:pt>
    <dgm:pt modelId="{46037378-034A-4662-877A-B53E1DA069A3}" type="sibTrans" cxnId="{011A9761-E983-4C7D-AB1D-2038261D8FF8}">
      <dgm:prSet/>
      <dgm:spPr/>
      <dgm:t>
        <a:bodyPr rtlCol="0"/>
        <a:lstStyle/>
        <a:p>
          <a:pPr rtl="0"/>
          <a:endParaRPr lang="en-US"/>
        </a:p>
      </dgm:t>
    </dgm:pt>
    <dgm:pt modelId="{1D84D8B6-AB32-4491-B5D2-EFE3D7668B88}" type="pres">
      <dgm:prSet presAssocID="{CD7942A0-B7D2-4B14-8FEA-55FC702F5BE7}" presName="outerComposite" presStyleCnt="0">
        <dgm:presLayoutVars>
          <dgm:chMax val="5"/>
          <dgm:dir/>
          <dgm:resizeHandles val="exact"/>
        </dgm:presLayoutVars>
      </dgm:prSet>
      <dgm:spPr/>
    </dgm:pt>
    <dgm:pt modelId="{3E0E8213-E460-4EB7-9A92-C2B1CC553F0D}" type="pres">
      <dgm:prSet presAssocID="{CD7942A0-B7D2-4B14-8FEA-55FC702F5BE7}" presName="dummyMaxCanvas" presStyleCnt="0">
        <dgm:presLayoutVars/>
      </dgm:prSet>
      <dgm:spPr/>
    </dgm:pt>
    <dgm:pt modelId="{124EF20B-D98C-45B2-BB13-7B93B5373CEB}" type="pres">
      <dgm:prSet presAssocID="{CD7942A0-B7D2-4B14-8FEA-55FC702F5BE7}" presName="ThreeNodes_1" presStyleLbl="node1" presStyleIdx="0" presStyleCnt="3">
        <dgm:presLayoutVars>
          <dgm:bulletEnabled val="1"/>
        </dgm:presLayoutVars>
      </dgm:prSet>
      <dgm:spPr/>
    </dgm:pt>
    <dgm:pt modelId="{CA544AF7-F7B2-4CA5-9251-B4CDB8D06634}" type="pres">
      <dgm:prSet presAssocID="{CD7942A0-B7D2-4B14-8FEA-55FC702F5BE7}" presName="ThreeNodes_2" presStyleLbl="node1" presStyleIdx="1" presStyleCnt="3">
        <dgm:presLayoutVars>
          <dgm:bulletEnabled val="1"/>
        </dgm:presLayoutVars>
      </dgm:prSet>
      <dgm:spPr/>
    </dgm:pt>
    <dgm:pt modelId="{2AE92D3F-F0FA-45DD-BB60-4C6FBC6BC016}" type="pres">
      <dgm:prSet presAssocID="{CD7942A0-B7D2-4B14-8FEA-55FC702F5BE7}" presName="ThreeNodes_3" presStyleLbl="node1" presStyleIdx="2" presStyleCnt="3">
        <dgm:presLayoutVars>
          <dgm:bulletEnabled val="1"/>
        </dgm:presLayoutVars>
      </dgm:prSet>
      <dgm:spPr/>
    </dgm:pt>
    <dgm:pt modelId="{9CA877D8-99F8-40A0-89E9-59A61C9A70F4}" type="pres">
      <dgm:prSet presAssocID="{CD7942A0-B7D2-4B14-8FEA-55FC702F5BE7}" presName="ThreeConn_1-2" presStyleLbl="fgAccFollowNode1" presStyleIdx="0" presStyleCnt="2">
        <dgm:presLayoutVars>
          <dgm:bulletEnabled val="1"/>
        </dgm:presLayoutVars>
      </dgm:prSet>
      <dgm:spPr/>
    </dgm:pt>
    <dgm:pt modelId="{62643EF2-016C-41F1-8CBC-398422A85727}" type="pres">
      <dgm:prSet presAssocID="{CD7942A0-B7D2-4B14-8FEA-55FC702F5BE7}" presName="ThreeConn_2-3" presStyleLbl="fgAccFollowNode1" presStyleIdx="1" presStyleCnt="2">
        <dgm:presLayoutVars>
          <dgm:bulletEnabled val="1"/>
        </dgm:presLayoutVars>
      </dgm:prSet>
      <dgm:spPr/>
    </dgm:pt>
    <dgm:pt modelId="{7A2F6994-DA87-4497-BFC7-DD9D6EC5315F}" type="pres">
      <dgm:prSet presAssocID="{CD7942A0-B7D2-4B14-8FEA-55FC702F5BE7}" presName="ThreeNodes_1_text" presStyleLbl="node1" presStyleIdx="2" presStyleCnt="3">
        <dgm:presLayoutVars>
          <dgm:bulletEnabled val="1"/>
        </dgm:presLayoutVars>
      </dgm:prSet>
      <dgm:spPr/>
    </dgm:pt>
    <dgm:pt modelId="{916C48CB-E452-4B79-A9B9-4C9A90B47960}" type="pres">
      <dgm:prSet presAssocID="{CD7942A0-B7D2-4B14-8FEA-55FC702F5BE7}" presName="ThreeNodes_2_text" presStyleLbl="node1" presStyleIdx="2" presStyleCnt="3">
        <dgm:presLayoutVars>
          <dgm:bulletEnabled val="1"/>
        </dgm:presLayoutVars>
      </dgm:prSet>
      <dgm:spPr/>
    </dgm:pt>
    <dgm:pt modelId="{A31D264E-E285-4E5C-8EB7-762CD501BE72}" type="pres">
      <dgm:prSet presAssocID="{CD7942A0-B7D2-4B14-8FEA-55FC702F5BE7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5A89A138-BC1A-490F-935E-2EC3F74E8E18}" type="presOf" srcId="{7133ECF5-4190-4604-AA2F-03C9A0A9210F}" destId="{2AE92D3F-F0FA-45DD-BB60-4C6FBC6BC016}" srcOrd="0" destOrd="0" presId="urn:microsoft.com/office/officeart/2005/8/layout/vProcess5"/>
    <dgm:cxn modelId="{011A9761-E983-4C7D-AB1D-2038261D8FF8}" srcId="{CD7942A0-B7D2-4B14-8FEA-55FC702F5BE7}" destId="{7133ECF5-4190-4604-AA2F-03C9A0A9210F}" srcOrd="2" destOrd="0" parTransId="{7D1B29D7-21DD-436A-8F7C-E87DE53C1431}" sibTransId="{46037378-034A-4662-877A-B53E1DA069A3}"/>
    <dgm:cxn modelId="{8A063A46-8F8D-405A-B2D6-6495FA638F46}" type="presOf" srcId="{8EC937D8-BD76-4A12-A3E5-900D5C1E2E05}" destId="{CA544AF7-F7B2-4CA5-9251-B4CDB8D06634}" srcOrd="0" destOrd="0" presId="urn:microsoft.com/office/officeart/2005/8/layout/vProcess5"/>
    <dgm:cxn modelId="{A071614A-8A85-47B2-A113-0652CAB9B428}" type="presOf" srcId="{095A5E99-E976-4550-8F80-53CC813F2F5A}" destId="{124EF20B-D98C-45B2-BB13-7B93B5373CEB}" srcOrd="0" destOrd="0" presId="urn:microsoft.com/office/officeart/2005/8/layout/vProcess5"/>
    <dgm:cxn modelId="{43DC8383-AEE5-490C-A8E5-1F216F2B8FE6}" srcId="{CD7942A0-B7D2-4B14-8FEA-55FC702F5BE7}" destId="{8EC937D8-BD76-4A12-A3E5-900D5C1E2E05}" srcOrd="1" destOrd="0" parTransId="{8265EE85-9851-494E-A6D3-1CDACE947DF3}" sibTransId="{B3EFD4A5-9FA1-4ABE-B722-05162509509B}"/>
    <dgm:cxn modelId="{03E7038C-2CC0-496B-88A0-60396CDC31E4}" type="presOf" srcId="{7133ECF5-4190-4604-AA2F-03C9A0A9210F}" destId="{A31D264E-E285-4E5C-8EB7-762CD501BE72}" srcOrd="1" destOrd="0" presId="urn:microsoft.com/office/officeart/2005/8/layout/vProcess5"/>
    <dgm:cxn modelId="{C2D0E194-BD14-4AD2-9E3A-CE984C34B6CD}" type="presOf" srcId="{CD7942A0-B7D2-4B14-8FEA-55FC702F5BE7}" destId="{1D84D8B6-AB32-4491-B5D2-EFE3D7668B88}" srcOrd="0" destOrd="0" presId="urn:microsoft.com/office/officeart/2005/8/layout/vProcess5"/>
    <dgm:cxn modelId="{BB374C9D-646D-46E6-89B4-117F0E21BA34}" type="presOf" srcId="{8EC937D8-BD76-4A12-A3E5-900D5C1E2E05}" destId="{916C48CB-E452-4B79-A9B9-4C9A90B47960}" srcOrd="1" destOrd="0" presId="urn:microsoft.com/office/officeart/2005/8/layout/vProcess5"/>
    <dgm:cxn modelId="{12FC7FDE-4033-4970-A683-61DE6FA84E89}" type="presOf" srcId="{8877691F-1B60-4485-9174-DDEC7EE68B70}" destId="{9CA877D8-99F8-40A0-89E9-59A61C9A70F4}" srcOrd="0" destOrd="0" presId="urn:microsoft.com/office/officeart/2005/8/layout/vProcess5"/>
    <dgm:cxn modelId="{D1A4D8E6-F04E-4AB1-8D0C-63DC7AB1E81F}" srcId="{CD7942A0-B7D2-4B14-8FEA-55FC702F5BE7}" destId="{095A5E99-E976-4550-8F80-53CC813F2F5A}" srcOrd="0" destOrd="0" parTransId="{03339A0D-5DC0-4B29-8353-C5AEBFD4DE86}" sibTransId="{8877691F-1B60-4485-9174-DDEC7EE68B70}"/>
    <dgm:cxn modelId="{7C007CEB-6418-4EA7-9CB6-5B93D0C655E6}" type="presOf" srcId="{095A5E99-E976-4550-8F80-53CC813F2F5A}" destId="{7A2F6994-DA87-4497-BFC7-DD9D6EC5315F}" srcOrd="1" destOrd="0" presId="urn:microsoft.com/office/officeart/2005/8/layout/vProcess5"/>
    <dgm:cxn modelId="{6CF7D6F9-A5F2-48E3-AF5C-A2074559AE21}" type="presOf" srcId="{B3EFD4A5-9FA1-4ABE-B722-05162509509B}" destId="{62643EF2-016C-41F1-8CBC-398422A85727}" srcOrd="0" destOrd="0" presId="urn:microsoft.com/office/officeart/2005/8/layout/vProcess5"/>
    <dgm:cxn modelId="{768DB908-A4BF-48A6-A740-5DD0CBAFBB11}" type="presParOf" srcId="{1D84D8B6-AB32-4491-B5D2-EFE3D7668B88}" destId="{3E0E8213-E460-4EB7-9A92-C2B1CC553F0D}" srcOrd="0" destOrd="0" presId="urn:microsoft.com/office/officeart/2005/8/layout/vProcess5"/>
    <dgm:cxn modelId="{A8B17D3B-E670-4FE0-A845-244C702B8151}" type="presParOf" srcId="{1D84D8B6-AB32-4491-B5D2-EFE3D7668B88}" destId="{124EF20B-D98C-45B2-BB13-7B93B5373CEB}" srcOrd="1" destOrd="0" presId="urn:microsoft.com/office/officeart/2005/8/layout/vProcess5"/>
    <dgm:cxn modelId="{1E8E2D8B-A980-4080-A16E-1F74528DE4D0}" type="presParOf" srcId="{1D84D8B6-AB32-4491-B5D2-EFE3D7668B88}" destId="{CA544AF7-F7B2-4CA5-9251-B4CDB8D06634}" srcOrd="2" destOrd="0" presId="urn:microsoft.com/office/officeart/2005/8/layout/vProcess5"/>
    <dgm:cxn modelId="{7992440C-9F36-432D-90EE-E2A708CEB38B}" type="presParOf" srcId="{1D84D8B6-AB32-4491-B5D2-EFE3D7668B88}" destId="{2AE92D3F-F0FA-45DD-BB60-4C6FBC6BC016}" srcOrd="3" destOrd="0" presId="urn:microsoft.com/office/officeart/2005/8/layout/vProcess5"/>
    <dgm:cxn modelId="{DBE883B8-7D13-43BA-A456-8DBB93D30C93}" type="presParOf" srcId="{1D84D8B6-AB32-4491-B5D2-EFE3D7668B88}" destId="{9CA877D8-99F8-40A0-89E9-59A61C9A70F4}" srcOrd="4" destOrd="0" presId="urn:microsoft.com/office/officeart/2005/8/layout/vProcess5"/>
    <dgm:cxn modelId="{A3B9E6ED-FFD0-430E-B609-EBE8E75E7C44}" type="presParOf" srcId="{1D84D8B6-AB32-4491-B5D2-EFE3D7668B88}" destId="{62643EF2-016C-41F1-8CBC-398422A85727}" srcOrd="5" destOrd="0" presId="urn:microsoft.com/office/officeart/2005/8/layout/vProcess5"/>
    <dgm:cxn modelId="{278FE748-9C54-4E36-9203-E948DB63C99A}" type="presParOf" srcId="{1D84D8B6-AB32-4491-B5D2-EFE3D7668B88}" destId="{7A2F6994-DA87-4497-BFC7-DD9D6EC5315F}" srcOrd="6" destOrd="0" presId="urn:microsoft.com/office/officeart/2005/8/layout/vProcess5"/>
    <dgm:cxn modelId="{E81279B5-23BF-4F73-A353-8831FC04E9BC}" type="presParOf" srcId="{1D84D8B6-AB32-4491-B5D2-EFE3D7668B88}" destId="{916C48CB-E452-4B79-A9B9-4C9A90B47960}" srcOrd="7" destOrd="0" presId="urn:microsoft.com/office/officeart/2005/8/layout/vProcess5"/>
    <dgm:cxn modelId="{16289EC3-0C51-4B32-B6CC-FE8F7F6F6C76}" type="presParOf" srcId="{1D84D8B6-AB32-4491-B5D2-EFE3D7668B88}" destId="{A31D264E-E285-4E5C-8EB7-762CD501BE72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4EF20B-D98C-45B2-BB13-7B93B5373CEB}">
      <dsp:nvSpPr>
        <dsp:cNvPr id="0" name=""/>
        <dsp:cNvSpPr/>
      </dsp:nvSpPr>
      <dsp:spPr>
        <a:xfrm>
          <a:off x="0" y="0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703000"/>
            </a:gs>
            <a:gs pos="50000">
              <a:srgbClr val="A44A00"/>
            </a:gs>
            <a:gs pos="70000">
              <a:srgbClr val="BC5500"/>
            </a:gs>
            <a:gs pos="100000">
              <a:srgbClr val="F26D00"/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rtlCol="0" anchor="ctr" anchorCtr="0">
          <a:noAutofit/>
        </a:bodyPr>
        <a:lstStyle/>
        <a:p>
          <a:pPr marL="0" lvl="0" indent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" sz="3300" kern="1200" dirty="0"/>
            <a:t>Xml </a:t>
          </a:r>
          <a:r>
            <a:rPr lang="ko-KR" altLang="en-US" sz="3300" kern="1200" dirty="0"/>
            <a:t>작업</a:t>
          </a:r>
          <a:endParaRPr lang="ko" sz="3300" kern="1200" dirty="0"/>
        </a:p>
      </dsp:txBody>
      <dsp:txXfrm>
        <a:off x="39238" y="39238"/>
        <a:ext cx="2871019" cy="1261215"/>
      </dsp:txXfrm>
    </dsp:sp>
    <dsp:sp modelId="{CA544AF7-F7B2-4CA5-9251-B4CDB8D06634}">
      <dsp:nvSpPr>
        <dsp:cNvPr id="0" name=""/>
        <dsp:cNvSpPr/>
      </dsp:nvSpPr>
      <dsp:spPr>
        <a:xfrm>
          <a:off x="380880" y="1562972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rtlCol="0" anchor="ctr" anchorCtr="0">
          <a:noAutofit/>
        </a:bodyPr>
        <a:lstStyle/>
        <a:p>
          <a:pPr marL="0" lvl="0" indent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300" kern="1200" dirty="0" err="1"/>
            <a:t>커스텀</a:t>
          </a:r>
          <a:r>
            <a:rPr lang="ko-KR" altLang="en-US" sz="3300" kern="1200" dirty="0"/>
            <a:t> 레이아웃</a:t>
          </a:r>
          <a:endParaRPr lang="ko" sz="3300" kern="1200" dirty="0"/>
        </a:p>
      </dsp:txBody>
      <dsp:txXfrm>
        <a:off x="420118" y="1602210"/>
        <a:ext cx="2986494" cy="1261215"/>
      </dsp:txXfrm>
    </dsp:sp>
    <dsp:sp modelId="{2AE92D3F-F0FA-45DD-BB60-4C6FBC6BC016}">
      <dsp:nvSpPr>
        <dsp:cNvPr id="0" name=""/>
        <dsp:cNvSpPr/>
      </dsp:nvSpPr>
      <dsp:spPr>
        <a:xfrm>
          <a:off x="761761" y="3125945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394404"/>
            </a:gs>
            <a:gs pos="50000">
              <a:srgbClr val="5F6F0F"/>
            </a:gs>
            <a:gs pos="70000">
              <a:srgbClr val="65741A"/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rtlCol="0" anchor="ctr" anchorCtr="0">
          <a:noAutofit/>
        </a:bodyPr>
        <a:lstStyle/>
        <a:p>
          <a:pPr marL="0" lvl="0" indent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300" kern="1200" dirty="0"/>
            <a:t>서비스</a:t>
          </a:r>
          <a:r>
            <a:rPr lang="en-US" altLang="ko-KR" sz="3300" kern="1200" dirty="0"/>
            <a:t>, DB</a:t>
          </a:r>
          <a:endParaRPr lang="ko" sz="3300" kern="1200" dirty="0"/>
        </a:p>
      </dsp:txBody>
      <dsp:txXfrm>
        <a:off x="800999" y="3165183"/>
        <a:ext cx="2986494" cy="1261215"/>
      </dsp:txXfrm>
    </dsp:sp>
    <dsp:sp modelId="{9CA877D8-99F8-40A0-89E9-59A61C9A70F4}">
      <dsp:nvSpPr>
        <dsp:cNvPr id="0" name=""/>
        <dsp:cNvSpPr/>
      </dsp:nvSpPr>
      <dsp:spPr>
        <a:xfrm>
          <a:off x="3445850" y="1015932"/>
          <a:ext cx="870799" cy="87079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rtlCol="0" anchor="ctr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3641780" y="1015932"/>
        <a:ext cx="478939" cy="655276"/>
      </dsp:txXfrm>
    </dsp:sp>
    <dsp:sp modelId="{62643EF2-016C-41F1-8CBC-398422A85727}">
      <dsp:nvSpPr>
        <dsp:cNvPr id="0" name=""/>
        <dsp:cNvSpPr/>
      </dsp:nvSpPr>
      <dsp:spPr>
        <a:xfrm>
          <a:off x="3826731" y="2569974"/>
          <a:ext cx="870799" cy="870799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rtlCol="0" anchor="ctr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022661" y="2569974"/>
        <a:ext cx="478939" cy="6552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6A887D2F-47C1-4DF0-A45B-31799E1482F8}" type="datetime1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r" rtl="0"/>
              <a:t>2017-12-26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pPr algn="r" rtl="0"/>
              <a:t>‹#›</a:t>
            </a:fld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algn="r"/>
            <a:fld id="{A2A2760C-5D92-40FD-AA3E-9DDE668A4E1E}" type="datetime1">
              <a:rPr lang="ko-KR" altLang="en-US" smtClean="0"/>
              <a:pPr algn="r"/>
              <a:t>2017-12-26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dirty="0"/>
              <a:t>마스터 텍스트 스타일 편집</a:t>
            </a:r>
          </a:p>
          <a:p>
            <a:pPr lvl="1" rtl="0"/>
            <a:r>
              <a:rPr lang="ko-KR" altLang="en-US" dirty="0"/>
              <a:t>둘째 수준</a:t>
            </a:r>
          </a:p>
          <a:p>
            <a:pPr lvl="2" rtl="0"/>
            <a:r>
              <a:rPr lang="ko-KR" altLang="en-US" dirty="0"/>
              <a:t>셋째 수준</a:t>
            </a:r>
          </a:p>
          <a:p>
            <a:pPr lvl="3" rtl="0"/>
            <a:r>
              <a:rPr lang="ko-KR" altLang="en-US" dirty="0"/>
              <a:t>넷째 수준</a:t>
            </a:r>
          </a:p>
          <a:p>
            <a:pPr lvl="4" rtl="0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EBA5BD7-F043-4D1B-AA17-CD412FC534DE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altLang="ko-KR" smtClean="0"/>
              <a:pPr/>
              <a:t>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414671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altLang="ko-KR" smtClean="0"/>
              <a:pPr/>
              <a:t>10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807398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altLang="ko-KR" smtClean="0"/>
              <a:pPr/>
              <a:t>11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557885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altLang="ko-KR" smtClean="0"/>
              <a:pPr/>
              <a:t>12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807398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altLang="ko-KR" smtClean="0"/>
              <a:pPr/>
              <a:t>13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689760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altLang="ko-KR" smtClean="0"/>
              <a:pPr/>
              <a:t>14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85317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altLang="ko-KR" smtClean="0"/>
              <a:pPr/>
              <a:t>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206014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EBA5BD7-F043-4D1B-AA17-CD412FC534DE}" type="slidenum">
              <a:rPr lang="en-US" smtClean="0"/>
              <a:pPr rtl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altLang="ko-KR" smtClean="0"/>
              <a:pPr/>
              <a:t>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277014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altLang="ko-KR" smtClean="0"/>
              <a:pPr/>
              <a:t>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807398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altLang="ko-KR" smtClean="0"/>
              <a:pPr/>
              <a:t>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807398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altLang="ko-KR" smtClean="0"/>
              <a:pPr/>
              <a:t>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807398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altLang="ko-KR" smtClean="0"/>
              <a:pPr/>
              <a:t>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807398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altLang="ko-KR" smtClean="0"/>
              <a:pPr/>
              <a:t>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31253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대각선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직선 연결선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아래 줄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자유형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ko-KR" altLang="en-US" dirty="0"/>
            </a:p>
          </p:txBody>
        </p:sp>
        <p:sp>
          <p:nvSpPr>
            <p:cNvPr id="10" name="자유형(F)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ko-KR" altLang="en-US" dirty="0"/>
            </a:p>
          </p:txBody>
        </p:sp>
        <p:sp>
          <p:nvSpPr>
            <p:cNvPr id="11" name="자유형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ko-KR" altLang="en-US" dirty="0"/>
            </a:p>
          </p:txBody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/>
              <a:t>마스터 부제목 스타일 편집</a:t>
            </a:r>
            <a:endParaRPr lang="ko-KR" altLang="en-US" dirty="0"/>
          </a:p>
        </p:txBody>
      </p:sp>
      <p:sp>
        <p:nvSpPr>
          <p:cNvPr id="22" name="날짜 개체 틀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C422937-56A7-4849-B769-94CDB43B3A6C}" type="datetime1">
              <a:rPr lang="ko-KR" altLang="en-US" smtClean="0"/>
              <a:pPr/>
              <a:t>2017-12-26</a:t>
            </a:fld>
            <a:endParaRPr lang="ko-KR" altLang="en-US" dirty="0"/>
          </a:p>
        </p:txBody>
      </p:sp>
      <p:sp>
        <p:nvSpPr>
          <p:cNvPr id="23" name="바닥글 개체 틀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24" name="슬라이드 번호 개체 틀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ko-KR" smtClean="0"/>
              <a:pPr rtl="0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ko-KR" altLang="en-US"/>
              <a:t>마스터 텍스트 스타일을 편집합니다</a:t>
            </a:r>
          </a:p>
          <a:p>
            <a:pPr lvl="1" rtl="0"/>
            <a:r>
              <a:rPr lang="ko-KR" altLang="en-US"/>
              <a:t>둘째 수준</a:t>
            </a:r>
          </a:p>
          <a:p>
            <a:pPr lvl="2" rtl="0"/>
            <a:r>
              <a:rPr lang="ko-KR" altLang="en-US"/>
              <a:t>셋째 수준</a:t>
            </a:r>
          </a:p>
          <a:p>
            <a:pPr lvl="3" rtl="0"/>
            <a:r>
              <a:rPr lang="ko-KR" altLang="en-US"/>
              <a:t>넷째 수준</a:t>
            </a:r>
          </a:p>
          <a:p>
            <a:pPr lvl="4" rtl="0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458004A-88AC-494C-82F5-1939DAB551F8}" type="datetime1">
              <a:rPr lang="ko-KR" altLang="en-US" smtClean="0"/>
              <a:pPr/>
              <a:t>2017-12-26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ko-KR" smtClean="0"/>
              <a:pPr rtl="0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ko-KR" altLang="en-US"/>
              <a:t>마스터 텍스트 스타일을 편집합니다</a:t>
            </a:r>
          </a:p>
          <a:p>
            <a:pPr lvl="1" rtl="0"/>
            <a:r>
              <a:rPr lang="ko-KR" altLang="en-US"/>
              <a:t>둘째 수준</a:t>
            </a:r>
          </a:p>
          <a:p>
            <a:pPr lvl="2" rtl="0"/>
            <a:r>
              <a:rPr lang="ko-KR" altLang="en-US"/>
              <a:t>셋째 수준</a:t>
            </a:r>
          </a:p>
          <a:p>
            <a:pPr lvl="3" rtl="0"/>
            <a:r>
              <a:rPr lang="ko-KR" altLang="en-US"/>
              <a:t>넷째 수준</a:t>
            </a:r>
          </a:p>
          <a:p>
            <a:pPr lvl="4" rtl="0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F850C51-7350-4407-A172-A9D3C3E03FF9}" type="datetime1">
              <a:rPr lang="ko-KR" altLang="en-US" smtClean="0"/>
              <a:pPr/>
              <a:t>2017-12-26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ko-KR" smtClean="0"/>
              <a:pPr rtl="0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ko-KR" altLang="en-US"/>
              <a:t>마스터 텍스트 스타일을 편집합니다</a:t>
            </a:r>
          </a:p>
          <a:p>
            <a:pPr lvl="1" rtl="0"/>
            <a:r>
              <a:rPr lang="ko-KR" altLang="en-US"/>
              <a:t>둘째 수준</a:t>
            </a:r>
          </a:p>
          <a:p>
            <a:pPr lvl="2" rtl="0"/>
            <a:r>
              <a:rPr lang="ko-KR" altLang="en-US"/>
              <a:t>셋째 수준</a:t>
            </a:r>
          </a:p>
          <a:p>
            <a:pPr lvl="3" rtl="0"/>
            <a:r>
              <a:rPr lang="ko-KR" altLang="en-US"/>
              <a:t>넷째 수준</a:t>
            </a:r>
          </a:p>
          <a:p>
            <a:pPr lvl="4" rtl="0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C9449C0-B038-4879-B7B9-014EE73B294D}" type="datetime1">
              <a:rPr lang="ko-KR" altLang="en-US" smtClean="0"/>
              <a:pPr/>
              <a:t>2017-12-26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ko-KR" smtClean="0"/>
              <a:pPr rtl="0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대각선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직선 연결선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19D4B80-29DA-4548-A8B1-A138FA38F52C}" type="datetime1">
              <a:rPr lang="ko-KR" altLang="en-US" smtClean="0"/>
              <a:pPr/>
              <a:t>2017-12-26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ko-KR" smtClean="0"/>
              <a:pPr rtl="0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algn="l" rtl="0"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algn="l" rtl="0"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algn="l" rtl="0"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algn="l" rtl="0"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ko-KR" altLang="en-US"/>
              <a:t>마스터 텍스트 스타일을 편집합니다</a:t>
            </a:r>
          </a:p>
          <a:p>
            <a:pPr lvl="1" rtl="0"/>
            <a:r>
              <a:rPr lang="ko-KR" altLang="en-US"/>
              <a:t>둘째 수준</a:t>
            </a:r>
          </a:p>
          <a:p>
            <a:pPr lvl="2" rtl="0"/>
            <a:r>
              <a:rPr lang="ko-KR" altLang="en-US"/>
              <a:t>셋째 수준</a:t>
            </a:r>
          </a:p>
          <a:p>
            <a:pPr lvl="3" rtl="0"/>
            <a:r>
              <a:rPr lang="ko-KR" altLang="en-US"/>
              <a:t>넷째 수준</a:t>
            </a:r>
          </a:p>
          <a:p>
            <a:pPr lvl="4" rtl="0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algn="l" rtl="0"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algn="l" rtl="0"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algn="l" rtl="0"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algn="l" rtl="0"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ko-KR" altLang="en-US"/>
              <a:t>마스터 텍스트 스타일을 편집합니다</a:t>
            </a:r>
          </a:p>
          <a:p>
            <a:pPr lvl="1" rtl="0"/>
            <a:r>
              <a:rPr lang="ko-KR" altLang="en-US"/>
              <a:t>둘째 수준</a:t>
            </a:r>
          </a:p>
          <a:p>
            <a:pPr lvl="2" rtl="0"/>
            <a:r>
              <a:rPr lang="ko-KR" altLang="en-US"/>
              <a:t>셋째 수준</a:t>
            </a:r>
          </a:p>
          <a:p>
            <a:pPr lvl="3" rtl="0"/>
            <a:r>
              <a:rPr lang="ko-KR" altLang="en-US"/>
              <a:t>넷째 수준</a:t>
            </a:r>
          </a:p>
          <a:p>
            <a:pPr lvl="4" rtl="0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E3ECEEB-30D4-4A83-9F71-9B928EF53EF6}" type="datetime1">
              <a:rPr lang="ko-KR" altLang="en-US" smtClean="0"/>
              <a:pPr/>
              <a:t>2017-12-26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014DD1E-5D91-48A3-AD6D-45FBA980D106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ko-KR" altLang="en-US"/>
              <a:t>마스터 텍스트 스타일을 편집합니다</a:t>
            </a:r>
          </a:p>
          <a:p>
            <a:pPr lvl="1" rtl="0"/>
            <a:r>
              <a:rPr lang="ko-KR" altLang="en-US"/>
              <a:t>둘째 수준</a:t>
            </a:r>
          </a:p>
          <a:p>
            <a:pPr lvl="2" rtl="0"/>
            <a:r>
              <a:rPr lang="ko-KR" altLang="en-US"/>
              <a:t>셋째 수준</a:t>
            </a:r>
          </a:p>
          <a:p>
            <a:pPr lvl="3" rtl="0"/>
            <a:r>
              <a:rPr lang="ko-KR" altLang="en-US"/>
              <a:t>넷째 수준</a:t>
            </a:r>
          </a:p>
          <a:p>
            <a:pPr lvl="4" rtl="0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ko-KR" altLang="en-US"/>
              <a:t>마스터 텍스트 스타일을 편집합니다</a:t>
            </a:r>
          </a:p>
          <a:p>
            <a:pPr lvl="1" rtl="0"/>
            <a:r>
              <a:rPr lang="ko-KR" altLang="en-US"/>
              <a:t>둘째 수준</a:t>
            </a:r>
          </a:p>
          <a:p>
            <a:pPr lvl="2" rtl="0"/>
            <a:r>
              <a:rPr lang="ko-KR" altLang="en-US"/>
              <a:t>셋째 수준</a:t>
            </a:r>
          </a:p>
          <a:p>
            <a:pPr lvl="3" rtl="0"/>
            <a:r>
              <a:rPr lang="ko-KR" altLang="en-US"/>
              <a:t>넷째 수준</a:t>
            </a:r>
          </a:p>
          <a:p>
            <a:pPr lvl="4" rtl="0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7236E7F-4DD7-4D78-B18F-46EBCC2160A2}" type="datetime1">
              <a:rPr lang="ko-KR" altLang="en-US" smtClean="0"/>
              <a:pPr/>
              <a:t>2017-12-26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ko-KR" smtClean="0"/>
              <a:pPr rtl="0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5E84B4F-EFBF-4756-B8CB-B59713AC6ACA}" type="datetime1">
              <a:rPr lang="ko-KR" altLang="en-US" smtClean="0"/>
              <a:pPr/>
              <a:t>2017-12-26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ko-KR" smtClean="0"/>
              <a:pPr rtl="0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2705AEF-8982-4ACA-9DC7-A3809AF42DD4}" type="datetime1">
              <a:rPr lang="ko-KR" altLang="en-US" smtClean="0"/>
              <a:pPr/>
              <a:t>2017-12-26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ko-KR" smtClean="0"/>
              <a:pPr rtl="0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ko-KR" altLang="en-US"/>
              <a:t>마스터 텍스트 스타일을 편집합니다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ko-KR" altLang="en-US"/>
              <a:t>마스터 텍스트 스타일을 편집합니다</a:t>
            </a:r>
          </a:p>
          <a:p>
            <a:pPr lvl="1" rtl="0"/>
            <a:r>
              <a:rPr lang="ko-KR" altLang="en-US"/>
              <a:t>둘째 수준</a:t>
            </a:r>
          </a:p>
          <a:p>
            <a:pPr lvl="2" rtl="0"/>
            <a:r>
              <a:rPr lang="ko-KR" altLang="en-US"/>
              <a:t>셋째 수준</a:t>
            </a:r>
          </a:p>
          <a:p>
            <a:pPr lvl="3" rtl="0"/>
            <a:r>
              <a:rPr lang="ko-KR" altLang="en-US"/>
              <a:t>넷째 수준</a:t>
            </a:r>
          </a:p>
          <a:p>
            <a:pPr lvl="4" rtl="0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8E296B2-2012-46AF-B68B-25AC7D124111}" type="datetime1">
              <a:rPr lang="ko-KR" altLang="en-US" smtClean="0"/>
              <a:pPr/>
              <a:t>2017-12-26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ko-KR" smtClean="0"/>
              <a:pPr rtl="0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ko-KR" altLang="en-US"/>
              <a:t>마스터 텍스트 스타일을 편집합니다</a:t>
            </a:r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CD5D2FF-B6C7-4D79-A1FF-7ADDF3B20192}" type="datetime1">
              <a:rPr lang="ko-KR" altLang="en-US" smtClean="0"/>
              <a:pPr/>
              <a:t>2017-12-26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ko-KR" smtClean="0"/>
              <a:pPr rtl="0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왼쪽 줄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자유형(F)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자유형(F)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ko-KR" altLang="en-US" dirty="0"/>
              <a:t>마스터 텍스트 스타일 편집</a:t>
            </a:r>
          </a:p>
          <a:p>
            <a:pPr lvl="1" rtl="0"/>
            <a:r>
              <a:rPr lang="ko-KR" altLang="en-US" dirty="0"/>
              <a:t>둘째 수준</a:t>
            </a:r>
          </a:p>
          <a:p>
            <a:pPr lvl="2" rtl="0"/>
            <a:r>
              <a:rPr lang="ko-KR" altLang="en-US" dirty="0"/>
              <a:t>셋째 수준</a:t>
            </a:r>
          </a:p>
          <a:p>
            <a:pPr lvl="3" rtl="0"/>
            <a:r>
              <a:rPr lang="ko-KR" altLang="en-US" dirty="0"/>
              <a:t>넷째 수준</a:t>
            </a:r>
          </a:p>
          <a:p>
            <a:pPr lvl="4" rtl="0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B4866B0-FE2E-4A14-B730-E32FA3102CD7}" type="datetime1">
              <a:rPr lang="ko-KR" altLang="en-US" smtClean="0"/>
              <a:pPr/>
              <a:t>2017-12-26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014DD1E-5D91-48A3-AD6D-45FBA980D106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1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04747" indent="-304747" algn="l" defTabSz="1218987" rtl="0" eaLnBrk="1" latinLnBrk="1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09493" indent="-231607" algn="l" defTabSz="1218987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914240" indent="-231607" algn="l" defTabSz="1218987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218987" indent="-231607" algn="l" defTabSz="1218987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523733" indent="-231607" algn="l" defTabSz="1218987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828480" indent="-231607" algn="l" defTabSz="1218987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SNS </a:t>
            </a: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중독 방지 </a:t>
            </a:r>
            <a:r>
              <a:rPr lang="ko-KR" altLang="en-US" dirty="0" err="1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앱</a:t>
            </a:r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1629916" y="4365104"/>
            <a:ext cx="8735325" cy="1752600"/>
          </a:xfrm>
        </p:spPr>
        <p:txBody>
          <a:bodyPr rtlCol="0"/>
          <a:lstStyle/>
          <a:p>
            <a:pPr algn="r" rtl="0"/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2016125056 </a:t>
            </a: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이은현</a:t>
            </a:r>
            <a:endParaRPr lang="en-US" altLang="ko-KR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  <a:p>
            <a:pPr algn="r" rtl="0"/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2016125063 </a:t>
            </a: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이찬효</a:t>
            </a:r>
            <a:endParaRPr lang="en-US" altLang="ko-KR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 err="1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앱</a:t>
            </a: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 기능</a:t>
            </a:r>
            <a:endParaRPr lang="en-US" altLang="ko-KR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</p:txBody>
      </p:sp>
      <p:sp>
        <p:nvSpPr>
          <p:cNvPr id="8" name="텍스트 개체 틀 7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dirty="0" err="1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커스텀</a:t>
            </a: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 카메라</a:t>
            </a:r>
          </a:p>
        </p:txBody>
      </p:sp>
      <p:sp>
        <p:nvSpPr>
          <p:cNvPr id="10" name="내용 개체 틀 9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endParaRPr lang="en-US" altLang="ko-KR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  <a:p>
            <a:pPr rtl="0"/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다이얼로그의 크기가 클수록 화질이 </a:t>
            </a:r>
            <a:r>
              <a:rPr lang="ko-KR" altLang="en-US" dirty="0" err="1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좋은줄</a:t>
            </a:r>
            <a:endParaRPr lang="en-US" altLang="ko-KR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  <a:p>
            <a:pPr rtl="0"/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다이얼로그 자체의 크기를 줄여도 </a:t>
            </a:r>
            <a:r>
              <a:rPr lang="en-US" altLang="ko-KR" dirty="0" err="1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textureView</a:t>
            </a: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의 크기를 크게 잡으면 높은 화질의 사진을 얻을 수 있었음</a:t>
            </a:r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.</a:t>
            </a:r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6DEE10C-10D9-4E18-8A74-9DBBB2F268F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8548" y="0"/>
            <a:ext cx="3816424" cy="6784754"/>
          </a:xfrm>
        </p:spPr>
      </p:pic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 err="1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앱</a:t>
            </a: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 기능</a:t>
            </a:r>
            <a:endParaRPr lang="en-US" altLang="ko-KR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</p:txBody>
      </p:sp>
      <p:sp>
        <p:nvSpPr>
          <p:cNvPr id="8" name="텍스트 개체 틀 7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dirty="0" err="1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커스텀</a:t>
            </a: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 카메라</a:t>
            </a:r>
          </a:p>
        </p:txBody>
      </p:sp>
      <p:sp>
        <p:nvSpPr>
          <p:cNvPr id="10" name="내용 개체 틀 9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endParaRPr lang="en-US" altLang="ko-KR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  <a:p>
            <a:pPr rtl="0"/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옵션에서 </a:t>
            </a:r>
            <a:r>
              <a:rPr lang="ko-KR" altLang="en-US" dirty="0" err="1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셀카</a:t>
            </a: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 자동업로드 선택</a:t>
            </a:r>
            <a:endParaRPr lang="en-US" altLang="ko-KR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  <a:p>
            <a:pPr rtl="0"/>
            <a:endParaRPr lang="en-US" altLang="ko-KR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  <a:p>
            <a:pPr rtl="0"/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제한시간이상 사용하면 </a:t>
            </a:r>
            <a:r>
              <a:rPr lang="ko-KR" altLang="en-US" dirty="0" err="1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셀카가</a:t>
            </a: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 찍혀서 파이어 베이스로 자동업로드</a:t>
            </a:r>
          </a:p>
        </p:txBody>
      </p:sp>
      <p:pic>
        <p:nvPicPr>
          <p:cNvPr id="40962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0357" y="836712"/>
            <a:ext cx="3001212" cy="5335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85707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파이어 베이스</a:t>
            </a:r>
            <a:endParaRPr lang="en-US" altLang="ko-KR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61964" y="1700808"/>
            <a:ext cx="8083680" cy="4544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ko-KR" altLang="en-US" dirty="0" err="1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앱</a:t>
            </a: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 시연</a:t>
            </a:r>
            <a:endParaRPr lang="en-US" altLang="ko-KR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98068" y="3140968"/>
            <a:ext cx="6192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/>
              <a:t>Q &amp; A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40585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목차</a:t>
            </a:r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계획</a:t>
            </a:r>
            <a:endParaRPr lang="en-US" altLang="ko-KR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  <a:p>
            <a:pPr rtl="0"/>
            <a:endParaRPr lang="en-US" altLang="ko-KR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  <a:p>
            <a:pPr rtl="0"/>
            <a:r>
              <a:rPr lang="ko-KR" altLang="en-US" dirty="0" err="1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앱</a:t>
            </a: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 구조</a:t>
            </a:r>
            <a:endParaRPr lang="en-US" altLang="ko-KR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  <a:p>
            <a:pPr rtl="0"/>
            <a:endParaRPr lang="en-US" altLang="ko-KR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  <a:p>
            <a:pPr rtl="0"/>
            <a:r>
              <a:rPr lang="ko-KR" altLang="en-US" dirty="0" err="1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앱</a:t>
            </a: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 기능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계획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UI </a:t>
            </a: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틀 잡기</a:t>
            </a:r>
            <a:endParaRPr lang="en-US" altLang="ko-KR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  <a:p>
            <a:pPr rtl="0">
              <a:buNone/>
            </a:pPr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  <a:p>
            <a:pPr rtl="0"/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UI </a:t>
            </a: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개선</a:t>
            </a:r>
            <a:endParaRPr lang="en-US" altLang="ko-KR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  <a:p>
            <a:pPr rtl="0"/>
            <a:endParaRPr lang="en-US" altLang="ko-KR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  <a:p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백그라운드 서비스 구현</a:t>
            </a:r>
            <a:endParaRPr lang="en-US" altLang="ko-KR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  <a:p>
            <a:pPr rtl="0"/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</p:txBody>
      </p:sp>
      <p:graphicFrame>
        <p:nvGraphicFramePr>
          <p:cNvPr id="5" name="내용 개체 틀 4" descr="3개의 작업이 세로로 표시되고 첫 번째 작업에서 두 번째 작업, 두 번째 작업에서 세 번째 작업으로의 흐름을 나타내는 2개의 화살표로 구성된 지그재그 프로세스형입니다.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561100622"/>
              </p:ext>
            </p:extLst>
          </p:nvPr>
        </p:nvGraphicFramePr>
        <p:xfrm>
          <a:off x="6500813" y="1706563"/>
          <a:ext cx="5078412" cy="4465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 err="1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앱</a:t>
            </a: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 구조</a:t>
            </a:r>
            <a:endParaRPr lang="en-US" altLang="ko-KR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3812" y="1628800"/>
            <a:ext cx="10844013" cy="481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 err="1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앱</a:t>
            </a: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 구조</a:t>
            </a:r>
            <a:endParaRPr lang="en-US" altLang="ko-KR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</p:txBody>
      </p:sp>
      <p:sp>
        <p:nvSpPr>
          <p:cNvPr id="8" name="텍스트 개체 틀 7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Main activity </a:t>
            </a: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창</a:t>
            </a:r>
          </a:p>
        </p:txBody>
      </p:sp>
      <p:sp>
        <p:nvSpPr>
          <p:cNvPr id="10" name="내용 개체 틀 9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현재 까지 사용한 </a:t>
            </a:r>
            <a:r>
              <a:rPr lang="ko-KR" altLang="en-US" dirty="0" err="1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앱</a:t>
            </a: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 목록</a:t>
            </a:r>
            <a:endParaRPr lang="en-US" altLang="ko-KR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  <a:p>
            <a:pPr rtl="0"/>
            <a:endParaRPr lang="en-US" altLang="ko-KR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  <a:p>
            <a:pPr rtl="0"/>
            <a:r>
              <a:rPr lang="ko-KR" altLang="en-US" dirty="0" err="1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앱들의</a:t>
            </a: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 사용 시간</a:t>
            </a:r>
            <a:endParaRPr lang="en-US" altLang="ko-KR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  <a:p>
            <a:pPr rtl="0"/>
            <a:endParaRPr lang="en-US" altLang="ko-KR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  <a:p>
            <a:pPr rtl="0"/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사용시간 그래프</a:t>
            </a:r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02524" y="491773"/>
            <a:ext cx="3195241" cy="5680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 err="1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앱</a:t>
            </a: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 구조</a:t>
            </a:r>
            <a:endParaRPr lang="en-US" altLang="ko-KR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</p:txBody>
      </p:sp>
      <p:sp>
        <p:nvSpPr>
          <p:cNvPr id="8" name="텍스트 개체 틀 7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Option activity </a:t>
            </a: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창</a:t>
            </a:r>
          </a:p>
        </p:txBody>
      </p:sp>
      <p:sp>
        <p:nvSpPr>
          <p:cNvPr id="10" name="내용 개체 틀 9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제한 시간</a:t>
            </a:r>
            <a:endParaRPr lang="en-US" altLang="ko-KR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  <a:p>
            <a:pPr rtl="0"/>
            <a:endParaRPr lang="en-US" altLang="ko-KR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  <a:p>
            <a:pPr rtl="0"/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초기화 시간</a:t>
            </a:r>
            <a:endParaRPr lang="en-US" altLang="ko-KR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  <a:p>
            <a:pPr rtl="0"/>
            <a:endParaRPr lang="en-US" altLang="ko-KR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  <a:p>
            <a:pPr rtl="0"/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제한 설정 기능</a:t>
            </a:r>
            <a:endParaRPr lang="en-US" altLang="ko-KR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  <a:p>
            <a:pPr rtl="0"/>
            <a:endParaRPr lang="en-US" altLang="ko-KR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  <a:p>
            <a:pPr rtl="0"/>
            <a:r>
              <a:rPr lang="ko-KR" altLang="en-US" dirty="0" err="1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셀카</a:t>
            </a: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 업로드 설정</a:t>
            </a:r>
            <a:endParaRPr lang="en-US" altLang="ko-KR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</p:txBody>
      </p:sp>
      <p:pic>
        <p:nvPicPr>
          <p:cNvPr id="37890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02524" y="491773"/>
            <a:ext cx="3195241" cy="5680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 err="1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앱</a:t>
            </a: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 구조</a:t>
            </a:r>
            <a:endParaRPr lang="en-US" altLang="ko-KR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</p:txBody>
      </p:sp>
      <p:sp>
        <p:nvSpPr>
          <p:cNvPr id="8" name="텍스트 개체 틀 7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Dialog </a:t>
            </a: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창</a:t>
            </a:r>
          </a:p>
        </p:txBody>
      </p:sp>
      <p:sp>
        <p:nvSpPr>
          <p:cNvPr id="10" name="내용 개체 틀 9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endParaRPr lang="en-US" altLang="ko-KR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  <a:p>
            <a:pPr rtl="0"/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제한 할 </a:t>
            </a:r>
            <a:r>
              <a:rPr lang="ko-KR" altLang="en-US" dirty="0" err="1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앱을</a:t>
            </a: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 선택</a:t>
            </a:r>
          </a:p>
        </p:txBody>
      </p:sp>
      <p:pic>
        <p:nvPicPr>
          <p:cNvPr id="38914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30516" y="363759"/>
            <a:ext cx="3267249" cy="5808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 err="1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앱</a:t>
            </a: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 기능</a:t>
            </a:r>
            <a:endParaRPr lang="en-US" altLang="ko-KR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</p:txBody>
      </p:sp>
      <p:sp>
        <p:nvSpPr>
          <p:cNvPr id="8" name="텍스트 개체 틀 7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권한 설명</a:t>
            </a:r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, </a:t>
            </a: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부여</a:t>
            </a:r>
          </a:p>
        </p:txBody>
      </p:sp>
      <p:sp>
        <p:nvSpPr>
          <p:cNvPr id="10" name="내용 개체 틀 9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endParaRPr lang="en-US" altLang="ko-KR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  <a:p>
            <a:pPr rtl="0"/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권한이 필요한 이유를 설명하고</a:t>
            </a:r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, </a:t>
            </a: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부여한다</a:t>
            </a:r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.</a:t>
            </a:r>
          </a:p>
          <a:p>
            <a:pPr rtl="0"/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권한을 거부하면 앱이 시작하지 않는다</a:t>
            </a:r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06F3321-03C1-4C6D-95F1-DD1A057A04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137" y="28509"/>
            <a:ext cx="3857625" cy="6858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5260579-1E0A-466A-9E58-F91BA31E0F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1200" y="28509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 err="1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앱</a:t>
            </a: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 기능</a:t>
            </a:r>
            <a:endParaRPr lang="en-US" altLang="ko-KR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</p:txBody>
      </p:sp>
      <p:sp>
        <p:nvSpPr>
          <p:cNvPr id="8" name="텍스트 개체 틀 7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dirty="0" err="1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앱</a:t>
            </a: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 제한 팝업 창</a:t>
            </a:r>
          </a:p>
        </p:txBody>
      </p:sp>
      <p:sp>
        <p:nvSpPr>
          <p:cNvPr id="10" name="내용 개체 틀 9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endParaRPr lang="en-US" altLang="ko-KR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  <a:p>
            <a:pPr rtl="0"/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제한 시간이상 </a:t>
            </a:r>
            <a:r>
              <a:rPr lang="ko-KR" altLang="en-US" dirty="0" err="1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앱을</a:t>
            </a: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 사용</a:t>
            </a:r>
            <a:endParaRPr lang="en-US" altLang="ko-KR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  <a:p>
            <a:pPr rtl="0"/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-&gt;</a:t>
            </a: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새로운 </a:t>
            </a:r>
            <a:r>
              <a:rPr lang="ko-KR" altLang="en-US" dirty="0" err="1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액티비티를</a:t>
            </a: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 계속 띄운다</a:t>
            </a:r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.</a:t>
            </a:r>
          </a:p>
        </p:txBody>
      </p:sp>
      <p:pic>
        <p:nvPicPr>
          <p:cNvPr id="39938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29348" y="692696"/>
            <a:ext cx="3082221" cy="5479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11441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f02787990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40_TF02787990.potx" id="{1F3916BD-AE1C-4D11-97FB-F58D1317D6CE}" vid="{2F65DC67-8246-462C-B1C9-8CF06F29C645}"/>
    </a:ext>
  </a:extLst>
</a:theme>
</file>

<file path=ppt/theme/theme2.xml><?xml version="1.0" encoding="utf-8"?>
<a:theme xmlns:a="http://schemas.openxmlformats.org/drawingml/2006/main" name="Office 테마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0C67BEE-D13F-4BD2-98A5-34D8A0977F68}">
  <ds:schemaRefs>
    <ds:schemaRef ds:uri="http://schemas.microsoft.com/office/2006/documentManagement/types"/>
    <ds:schemaRef ds:uri="http://purl.org/dc/terms/"/>
    <ds:schemaRef ds:uri="http://www.w3.org/XML/1998/namespace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4873beb7-5857-4685-be1f-d57550cc96cc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tf02787990</Template>
  <TotalTime>555</TotalTime>
  <Words>166</Words>
  <Application>Microsoft Office PowerPoint</Application>
  <PresentationFormat>사용자 지정</PresentationFormat>
  <Paragraphs>77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HY중고딕</vt:lpstr>
      <vt:lpstr>맑은 고딕</vt:lpstr>
      <vt:lpstr>맑은 고딕</vt:lpstr>
      <vt:lpstr>Arial</vt:lpstr>
      <vt:lpstr>Calibri</vt:lpstr>
      <vt:lpstr>tf02787990</vt:lpstr>
      <vt:lpstr>SNS 중독 방지 앱</vt:lpstr>
      <vt:lpstr>목차</vt:lpstr>
      <vt:lpstr>계획</vt:lpstr>
      <vt:lpstr>앱 구조</vt:lpstr>
      <vt:lpstr>앱 구조</vt:lpstr>
      <vt:lpstr>앱 구조</vt:lpstr>
      <vt:lpstr>앱 구조</vt:lpstr>
      <vt:lpstr>앱 기능</vt:lpstr>
      <vt:lpstr>앱 기능</vt:lpstr>
      <vt:lpstr>앱 기능</vt:lpstr>
      <vt:lpstr>앱 기능</vt:lpstr>
      <vt:lpstr>파이어 베이스</vt:lpstr>
      <vt:lpstr>앱 시연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 레이아웃</dc:title>
  <dc:creator>이은솔</dc:creator>
  <cp:lastModifiedBy>이찬효</cp:lastModifiedBy>
  <cp:revision>32</cp:revision>
  <dcterms:created xsi:type="dcterms:W3CDTF">2017-12-25T18:38:28Z</dcterms:created>
  <dcterms:modified xsi:type="dcterms:W3CDTF">2017-12-26T03:55:08Z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