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6" r:id="rId6"/>
    <p:sldId id="260" r:id="rId7"/>
    <p:sldId id="261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333333"/>
    <a:srgbClr val="1C1C1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howGuides="1">
      <p:cViewPr>
        <p:scale>
          <a:sx n="75" d="100"/>
          <a:sy n="75" d="100"/>
        </p:scale>
        <p:origin x="-163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메인흰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6269038"/>
            <a:ext cx="8778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428736"/>
            <a:ext cx="7056437" cy="1470025"/>
          </a:xfrm>
        </p:spPr>
        <p:txBody>
          <a:bodyPr/>
          <a:lstStyle>
            <a:lvl1pPr algn="r">
              <a:defRPr sz="42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F3327-318D-429A-947F-FD058DA272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584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9824F-1B80-4BF8-980E-6EBCB01BB2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6510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29340-34F4-4268-A45E-EE3CBE4645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566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B511C-534A-4507-A075-9A65DA78A5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5228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B2A25-879A-40F8-9E63-DA670F1EDF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6589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7FA1A-2D0B-4D38-BCAC-A7D4C8CA51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2414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8BC01-6E57-4517-BB24-234D635C36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3744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F3278-2EF3-4880-8EF5-5063930ACC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8284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25D66-F072-4388-8A31-BE15E96980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9196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E298E-6004-4B7A-92DA-57F9401CDE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9068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67CA1-504B-4021-93D2-5A11C2CBD1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1301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-123825"/>
            <a:ext cx="8072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7E3A892-5980-4F5B-8810-812BCBD294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 cstate="print">
            <a:lum bright="10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338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9263" y="1463675"/>
            <a:ext cx="8245475" cy="1470025"/>
          </a:xfrm>
          <a:noFill/>
        </p:spPr>
        <p:txBody>
          <a:bodyPr/>
          <a:lstStyle/>
          <a:p>
            <a:pPr algn="ctr"/>
            <a:r>
              <a:rPr lang="ko-KR" altLang="en-US" sz="5200" dirty="0" smtClean="0"/>
              <a:t>프로젝트 중간발표</a:t>
            </a:r>
            <a:endParaRPr lang="en-US" altLang="ko-KR" sz="5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566124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2016125056 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이은현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2016125063 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이찬효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 </a:t>
            </a:r>
            <a:r>
              <a:rPr lang="ko-KR" altLang="en-US" dirty="0" smtClean="0"/>
              <a:t>해야 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서비스로 </a:t>
            </a:r>
            <a:r>
              <a:rPr lang="ko-KR" altLang="en-US" dirty="0" err="1" smtClean="0">
                <a:solidFill>
                  <a:schemeClr val="bg1"/>
                </a:solidFill>
              </a:rPr>
              <a:t>앱</a:t>
            </a:r>
            <a:r>
              <a:rPr lang="ko-KR" altLang="en-US" dirty="0" smtClean="0">
                <a:solidFill>
                  <a:schemeClr val="bg1"/>
                </a:solidFill>
              </a:rPr>
              <a:t> 제한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사진 자동 촬영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서버에 올리기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진행 </a:t>
            </a:r>
            <a:r>
              <a:rPr lang="ko-KR" altLang="en-US" dirty="0" smtClean="0">
                <a:solidFill>
                  <a:schemeClr val="bg1"/>
                </a:solidFill>
              </a:rPr>
              <a:t>정도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해</a:t>
            </a:r>
            <a:r>
              <a:rPr lang="ko-KR" altLang="en-US" dirty="0" smtClean="0">
                <a:solidFill>
                  <a:schemeClr val="bg1"/>
                </a:solidFill>
              </a:rPr>
              <a:t>결</a:t>
            </a:r>
            <a:r>
              <a:rPr lang="ko-KR" altLang="en-US" dirty="0" smtClean="0">
                <a:solidFill>
                  <a:schemeClr val="bg1"/>
                </a:solidFill>
              </a:rPr>
              <a:t>한 문제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해결 중인 문제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SNS </a:t>
            </a:r>
            <a:r>
              <a:rPr lang="ko-KR" altLang="en-US" b="1" dirty="0" smtClean="0">
                <a:solidFill>
                  <a:schemeClr val="bg1"/>
                </a:solidFill>
              </a:rPr>
              <a:t>사용 제한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어플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SNS </a:t>
            </a:r>
            <a:r>
              <a:rPr lang="ko-KR" altLang="en-US" dirty="0" smtClean="0">
                <a:solidFill>
                  <a:schemeClr val="bg1"/>
                </a:solidFill>
              </a:rPr>
              <a:t>사용 가능 시간 설정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SNS </a:t>
            </a:r>
            <a:r>
              <a:rPr lang="ko-KR" altLang="en-US" dirty="0" smtClean="0">
                <a:solidFill>
                  <a:schemeClr val="bg1"/>
                </a:solidFill>
              </a:rPr>
              <a:t>사용 시간 측정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SNS </a:t>
            </a:r>
            <a:r>
              <a:rPr lang="ko-KR" altLang="en-US" dirty="0" smtClean="0">
                <a:solidFill>
                  <a:schemeClr val="bg1"/>
                </a:solidFill>
              </a:rPr>
              <a:t>지정 시간이상 사용시 제한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정도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29241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124744"/>
            <a:ext cx="29051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124744"/>
            <a:ext cx="29146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정도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08720"/>
            <a:ext cx="29432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908720"/>
            <a:ext cx="29146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발생한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GET_TASK</a:t>
            </a: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서비스 </a:t>
            </a:r>
            <a:r>
              <a:rPr lang="ko-KR" altLang="en-US" dirty="0" smtClean="0">
                <a:solidFill>
                  <a:schemeClr val="bg1"/>
                </a:solidFill>
              </a:rPr>
              <a:t>에러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리스트 </a:t>
            </a:r>
            <a:r>
              <a:rPr lang="ko-KR" altLang="en-US" dirty="0" err="1" smtClean="0">
                <a:solidFill>
                  <a:schemeClr val="bg1"/>
                </a:solidFill>
              </a:rPr>
              <a:t>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에러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GET_TASK </a:t>
            </a:r>
            <a:r>
              <a:rPr lang="ko-KR" altLang="en-US" dirty="0" smtClean="0"/>
              <a:t>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UsageStatsManager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7128792" cy="403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에러 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getRunningService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</a:t>
            </a:r>
            <a:r>
              <a:rPr lang="ko-KR" altLang="en-US" dirty="0" smtClean="0">
                <a:solidFill>
                  <a:schemeClr val="bg1"/>
                </a:solidFill>
              </a:rPr>
              <a:t>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8542535" cy="150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에러 </a:t>
            </a:r>
            <a:r>
              <a:rPr lang="ko-KR" altLang="en-US" dirty="0" smtClean="0"/>
              <a:t>해결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setSelection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smoothScrollToPosition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2443163"/>
            <a:ext cx="90392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09120"/>
            <a:ext cx="90582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tline_509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77</Words>
  <Application>Microsoft Office PowerPoint</Application>
  <PresentationFormat>화면 슬라이드 쇼(4:3)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ptline_509</vt:lpstr>
      <vt:lpstr>프로젝트 중간발표</vt:lpstr>
      <vt:lpstr>목차</vt:lpstr>
      <vt:lpstr>목표</vt:lpstr>
      <vt:lpstr>진행 정도</vt:lpstr>
      <vt:lpstr>진행 정도</vt:lpstr>
      <vt:lpstr>발생한 문제</vt:lpstr>
      <vt:lpstr>GET_TASK 해결</vt:lpstr>
      <vt:lpstr>서비스 에러 해결</vt:lpstr>
      <vt:lpstr>리스트 뷰 에러 해결 (임시)</vt:lpstr>
      <vt:lpstr>앞으로 해야 할 것</vt:lpstr>
    </vt:vector>
  </TitlesOfParts>
  <Company>ptline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이은솔</cp:lastModifiedBy>
  <cp:revision>15</cp:revision>
  <dcterms:created xsi:type="dcterms:W3CDTF">2010-11-01T06:12:01Z</dcterms:created>
  <dcterms:modified xsi:type="dcterms:W3CDTF">2017-11-05T13:30:43Z</dcterms:modified>
</cp:coreProperties>
</file>