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6" r:id="rId6"/>
    <p:sldId id="260" r:id="rId7"/>
    <p:sldId id="261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72" d="100"/>
          <a:sy n="72" d="100"/>
        </p:scale>
        <p:origin x="17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메인흰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6269038"/>
            <a:ext cx="8778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428736"/>
            <a:ext cx="7056437" cy="1470025"/>
          </a:xfrm>
        </p:spPr>
        <p:txBody>
          <a:bodyPr/>
          <a:lstStyle>
            <a:lvl1pPr algn="r">
              <a:defRPr sz="42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F3327-318D-429A-947F-FD058DA272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84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824F-1B80-4BF8-980E-6EBCB01BB2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1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29340-34F4-4268-A45E-EE3CBE4645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6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B511C-534A-4507-A075-9A65DA78A5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2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B2A25-879A-40F8-9E63-DA670F1EDF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8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7FA1A-2D0B-4D38-BCAC-A7D4C8CA51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14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8BC01-6E57-4517-BB24-234D635C36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4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F3278-2EF3-4880-8EF5-5063930ACC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84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25D66-F072-4388-8A31-BE15E96980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96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E298E-6004-4B7A-92DA-57F9401CDE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68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67CA1-504B-4021-93D2-5A11C2CBD1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0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-123825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7E3A892-5980-4F5B-8810-812BCBD294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338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9263" y="1463675"/>
            <a:ext cx="8245475" cy="1470025"/>
          </a:xfrm>
          <a:noFill/>
        </p:spPr>
        <p:txBody>
          <a:bodyPr/>
          <a:lstStyle/>
          <a:p>
            <a:pPr algn="ctr"/>
            <a:r>
              <a:rPr lang="ko-KR" altLang="en-US" sz="5200" dirty="0"/>
              <a:t>프로젝트 중간발표</a:t>
            </a:r>
            <a:endParaRPr lang="en-US" altLang="ko-KR" sz="5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124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2016125056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이은현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2016125063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이찬효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해야 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서비스로 </a:t>
            </a:r>
            <a:r>
              <a:rPr lang="ko-KR" altLang="en-US" dirty="0" err="1">
                <a:solidFill>
                  <a:schemeClr val="bg1"/>
                </a:solidFill>
              </a:rPr>
              <a:t>앱</a:t>
            </a:r>
            <a:r>
              <a:rPr lang="ko-KR" altLang="en-US" dirty="0">
                <a:solidFill>
                  <a:schemeClr val="bg1"/>
                </a:solidFill>
              </a:rPr>
              <a:t> 제한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사진 자동 촬영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서버에 올리기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진행 정도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해결한 문제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해결 중인 문제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SNS </a:t>
            </a:r>
            <a:r>
              <a:rPr lang="ko-KR" altLang="en-US" b="1" dirty="0">
                <a:solidFill>
                  <a:schemeClr val="bg1"/>
                </a:solidFill>
              </a:rPr>
              <a:t>사용 제한 </a:t>
            </a:r>
            <a:r>
              <a:rPr lang="ko-KR" altLang="en-US" b="1" dirty="0" err="1">
                <a:solidFill>
                  <a:schemeClr val="bg1"/>
                </a:solidFill>
              </a:rPr>
              <a:t>어플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사용 가능 시간 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사용 시간 측정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지정 시간이상 사용시 제한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정도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29241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133" y="1105694"/>
            <a:ext cx="29146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743332-13FB-4574-A1F9-6A0E249F0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124744"/>
            <a:ext cx="2952750" cy="523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정도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142450"/>
            <a:ext cx="29432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16E323-90A7-4131-ACAC-6059B8AE4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98" y="1110013"/>
            <a:ext cx="2952750" cy="523875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CE66719-8FE6-4237-BDB1-C63951078BE7}"/>
              </a:ext>
            </a:extLst>
          </p:cNvPr>
          <p:cNvSpPr/>
          <p:nvPr/>
        </p:nvSpPr>
        <p:spPr>
          <a:xfrm>
            <a:off x="3491880" y="2852936"/>
            <a:ext cx="1296144" cy="1008112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236C6A-ECE5-4645-9DF7-616428F3BF32}"/>
              </a:ext>
            </a:extLst>
          </p:cNvPr>
          <p:cNvSpPr/>
          <p:nvPr/>
        </p:nvSpPr>
        <p:spPr>
          <a:xfrm>
            <a:off x="323528" y="4581128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발생한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TopActivity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서비스 에러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리스트 </a:t>
            </a:r>
            <a:r>
              <a:rPr lang="ko-KR" altLang="en-US" dirty="0" err="1">
                <a:solidFill>
                  <a:schemeClr val="bg1"/>
                </a:solidFill>
              </a:rPr>
              <a:t>뷰</a:t>
            </a:r>
            <a:r>
              <a:rPr lang="ko-KR" altLang="en-US" dirty="0">
                <a:solidFill>
                  <a:schemeClr val="bg1"/>
                </a:solidFill>
              </a:rPr>
              <a:t> 에러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topActivity</a:t>
            </a:r>
            <a:r>
              <a:rPr lang="en-US" altLang="ko-KR" dirty="0"/>
              <a:t> </a:t>
            </a:r>
            <a:r>
              <a:rPr lang="ko-KR" altLang="en-US" dirty="0"/>
              <a:t>에러 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UsageStatsManager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52FCDE-3330-4942-B10A-D08529B7B3D3}"/>
              </a:ext>
            </a:extLst>
          </p:cNvPr>
          <p:cNvGrpSpPr/>
          <p:nvPr/>
        </p:nvGrpSpPr>
        <p:grpSpPr>
          <a:xfrm>
            <a:off x="0" y="1290370"/>
            <a:ext cx="9144000" cy="3506782"/>
            <a:chOff x="0" y="1290370"/>
            <a:chExt cx="9144000" cy="35067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CC8414-0532-480D-A0D2-3BEE49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90370"/>
              <a:ext cx="9144000" cy="180711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9FBFF6-5E1D-4A6C-A6F6-64F7ECD79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05666"/>
              <a:ext cx="8942402" cy="169148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80A68C7-4248-4AD9-9C33-ED46844C8932}"/>
              </a:ext>
            </a:extLst>
          </p:cNvPr>
          <p:cNvGrpSpPr/>
          <p:nvPr/>
        </p:nvGrpSpPr>
        <p:grpSpPr>
          <a:xfrm>
            <a:off x="899592" y="2348880"/>
            <a:ext cx="7128792" cy="4323712"/>
            <a:chOff x="899592" y="2348880"/>
            <a:chExt cx="7128792" cy="432371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99592" y="2348880"/>
              <a:ext cx="7128792" cy="403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EF51AB-9506-4714-99CE-7A4FC8F1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592" y="6091567"/>
              <a:ext cx="5648325" cy="5810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에러 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994" y="1952381"/>
            <a:ext cx="8229600" cy="4525963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getRunningService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3462141"/>
            <a:ext cx="8542535" cy="150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뷰</a:t>
            </a:r>
            <a:r>
              <a:rPr lang="ko-KR" altLang="en-US" dirty="0"/>
              <a:t> 에러 해결 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setSelection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smoothScrollToPosition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2443163"/>
            <a:ext cx="90392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09120"/>
            <a:ext cx="9058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FCDC96-B108-4802-9117-F60F05CBA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727075"/>
            <a:ext cx="3456384" cy="6155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tline_50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80</Words>
  <Application>Microsoft Office PowerPoint</Application>
  <PresentationFormat>화면 슬라이드 쇼(4:3)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HY견고딕</vt:lpstr>
      <vt:lpstr>굴림</vt:lpstr>
      <vt:lpstr>ptline_509</vt:lpstr>
      <vt:lpstr>프로젝트 중간발표</vt:lpstr>
      <vt:lpstr>목차</vt:lpstr>
      <vt:lpstr>목표</vt:lpstr>
      <vt:lpstr>진행 정도</vt:lpstr>
      <vt:lpstr>진행 정도</vt:lpstr>
      <vt:lpstr>발생한 문제</vt:lpstr>
      <vt:lpstr>topActivity 에러 해결</vt:lpstr>
      <vt:lpstr>서비스 에러 해결</vt:lpstr>
      <vt:lpstr>리스트 뷰 에러 해결 (임시)</vt:lpstr>
      <vt:lpstr>앞으로 해야 할 것</vt:lpstr>
    </vt:vector>
  </TitlesOfParts>
  <Company>ptline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이찬효</cp:lastModifiedBy>
  <cp:revision>19</cp:revision>
  <dcterms:created xsi:type="dcterms:W3CDTF">2010-11-01T06:12:01Z</dcterms:created>
  <dcterms:modified xsi:type="dcterms:W3CDTF">2017-11-05T14:21:24Z</dcterms:modified>
</cp:coreProperties>
</file>