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8288000" cy="10287000"/>
  <p:notesSz cx="6858000" cy="9144000"/>
  <p:embeddedFontLst>
    <p:embeddedFont>
      <p:font typeface="와구리체 TTF" pitchFamily="2" charset="-12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AE2"/>
    <a:srgbClr val="FB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622" autoAdjust="0"/>
  </p:normalViewPr>
  <p:slideViewPr>
    <p:cSldViewPr>
      <p:cViewPr>
        <p:scale>
          <a:sx n="50" d="100"/>
          <a:sy n="50" d="100"/>
        </p:scale>
        <p:origin x="830" y="7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787767" y="494352"/>
            <a:ext cx="16724040" cy="9232251"/>
            <a:chOff x="0" y="0"/>
            <a:chExt cx="1843346" cy="10175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519935" y="-2135759"/>
            <a:ext cx="6144805" cy="6328919"/>
          </a:xfrm>
          <a:custGeom>
            <a:avLst/>
            <a:gdLst/>
            <a:ahLst/>
            <a:cxnLst/>
            <a:rect l="l" t="t" r="r" b="b"/>
            <a:pathLst>
              <a:path w="6144805" h="6328919">
                <a:moveTo>
                  <a:pt x="0" y="0"/>
                </a:moveTo>
                <a:lnTo>
                  <a:pt x="6144804" y="0"/>
                </a:lnTo>
                <a:lnTo>
                  <a:pt x="6144804" y="6328918"/>
                </a:lnTo>
                <a:lnTo>
                  <a:pt x="0" y="63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-1786574" y="5367245"/>
            <a:ext cx="6937035" cy="7144886"/>
          </a:xfrm>
          <a:custGeom>
            <a:avLst/>
            <a:gdLst/>
            <a:ahLst/>
            <a:cxnLst/>
            <a:rect l="l" t="t" r="r" b="b"/>
            <a:pathLst>
              <a:path w="6937035" h="7144886">
                <a:moveTo>
                  <a:pt x="0" y="0"/>
                </a:moveTo>
                <a:lnTo>
                  <a:pt x="6937035" y="0"/>
                </a:lnTo>
                <a:lnTo>
                  <a:pt x="6937035" y="7144886"/>
                </a:lnTo>
                <a:lnTo>
                  <a:pt x="0" y="714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3519935" y="5951129"/>
            <a:ext cx="7315200" cy="3431494"/>
          </a:xfrm>
          <a:custGeom>
            <a:avLst/>
            <a:gdLst/>
            <a:ahLst/>
            <a:cxnLst/>
            <a:rect l="l" t="t" r="r" b="b"/>
            <a:pathLst>
              <a:path w="7315200" h="3431494">
                <a:moveTo>
                  <a:pt x="0" y="0"/>
                </a:moveTo>
                <a:lnTo>
                  <a:pt x="7315200" y="0"/>
                </a:lnTo>
                <a:lnTo>
                  <a:pt x="7315200" y="3431494"/>
                </a:lnTo>
                <a:lnTo>
                  <a:pt x="0" y="3431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 flipH="1">
            <a:off x="-2547135" y="422768"/>
            <a:ext cx="7315200" cy="3431494"/>
          </a:xfrm>
          <a:custGeom>
            <a:avLst/>
            <a:gdLst/>
            <a:ahLst/>
            <a:cxnLst/>
            <a:rect l="l" t="t" r="r" b="b"/>
            <a:pathLst>
              <a:path w="7315200" h="3431494">
                <a:moveTo>
                  <a:pt x="7315200" y="0"/>
                </a:moveTo>
                <a:lnTo>
                  <a:pt x="0" y="0"/>
                </a:lnTo>
                <a:lnTo>
                  <a:pt x="0" y="3431493"/>
                </a:lnTo>
                <a:lnTo>
                  <a:pt x="7315200" y="3431493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86341-B844-08C0-5DD7-35A787E83DA0}"/>
              </a:ext>
            </a:extLst>
          </p:cNvPr>
          <p:cNvSpPr txBox="1"/>
          <p:nvPr/>
        </p:nvSpPr>
        <p:spPr>
          <a:xfrm>
            <a:off x="3298055" y="3050846"/>
            <a:ext cx="1169189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6E5AE2"/>
                </a:solidFill>
                <a:latin typeface="와구리체 TTF" pitchFamily="2" charset="-127"/>
                <a:ea typeface="와구리체 TTF" pitchFamily="2" charset="-127"/>
              </a:rPr>
              <a:t>영의 노래로</a:t>
            </a:r>
            <a:endParaRPr lang="en-US" altLang="ko-KR" sz="9600" dirty="0">
              <a:solidFill>
                <a:srgbClr val="6E5AE2"/>
              </a:solidFill>
              <a:latin typeface="와구리체 TTF" pitchFamily="2" charset="-127"/>
              <a:ea typeface="와구리체 TTF" pitchFamily="2" charset="-127"/>
            </a:endParaRPr>
          </a:p>
          <a:p>
            <a:pPr algn="ctr"/>
            <a:r>
              <a:rPr lang="ko-KR" altLang="en-US" sz="11500" dirty="0">
                <a:solidFill>
                  <a:srgbClr val="6E5AE2"/>
                </a:solidFill>
                <a:latin typeface="와구리체 TTF" pitchFamily="2" charset="-127"/>
                <a:ea typeface="와구리체 TTF" pitchFamily="2" charset="-127"/>
              </a:rPr>
              <a:t>만드는 하모니 </a:t>
            </a:r>
            <a:endParaRPr lang="en-US" altLang="ko-KR" sz="11500" dirty="0">
              <a:solidFill>
                <a:srgbClr val="6E5AE2"/>
              </a:solidFill>
              <a:latin typeface="와구리체 TTF" pitchFamily="2" charset="-127"/>
              <a:ea typeface="와구리체 TTF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DF2236-48A2-C403-B9C3-9084D02EB109}"/>
              </a:ext>
            </a:extLst>
          </p:cNvPr>
          <p:cNvGrpSpPr/>
          <p:nvPr/>
        </p:nvGrpSpPr>
        <p:grpSpPr>
          <a:xfrm>
            <a:off x="5486400" y="6884574"/>
            <a:ext cx="7315200" cy="930034"/>
            <a:chOff x="5486400" y="7185266"/>
            <a:chExt cx="7315200" cy="930034"/>
          </a:xfrm>
        </p:grpSpPr>
        <p:sp>
          <p:nvSpPr>
            <p:cNvPr id="7" name="Freeform 7"/>
            <p:cNvSpPr/>
            <p:nvPr/>
          </p:nvSpPr>
          <p:spPr>
            <a:xfrm>
              <a:off x="5486400" y="7185266"/>
              <a:ext cx="7315200" cy="930034"/>
            </a:xfrm>
            <a:custGeom>
              <a:avLst/>
              <a:gdLst/>
              <a:ahLst/>
              <a:cxnLst/>
              <a:rect l="l" t="t" r="r" b="b"/>
              <a:pathLst>
                <a:path w="7315200" h="1371600">
                  <a:moveTo>
                    <a:pt x="0" y="0"/>
                  </a:moveTo>
                  <a:lnTo>
                    <a:pt x="7315200" y="0"/>
                  </a:lnTo>
                  <a:lnTo>
                    <a:pt x="73152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7D7BA1-978B-2713-95AE-80DCBA5B847F}"/>
                </a:ext>
              </a:extLst>
            </p:cNvPr>
            <p:cNvSpPr txBox="1"/>
            <p:nvPr/>
          </p:nvSpPr>
          <p:spPr>
            <a:xfrm>
              <a:off x="6210299" y="7343710"/>
              <a:ext cx="586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WB Foundation Team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781980" y="527374"/>
            <a:ext cx="16724040" cy="9232251"/>
            <a:chOff x="0" y="0"/>
            <a:chExt cx="1843346" cy="10175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671304">
            <a:off x="13970324" y="5068652"/>
            <a:ext cx="7316714" cy="7316714"/>
          </a:xfrm>
          <a:custGeom>
            <a:avLst/>
            <a:gdLst/>
            <a:ahLst/>
            <a:cxnLst/>
            <a:rect l="l" t="t" r="r" b="b"/>
            <a:pathLst>
              <a:path w="7316714" h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3768300">
            <a:off x="-2387888" y="-2040613"/>
            <a:ext cx="6625989" cy="6625989"/>
          </a:xfrm>
          <a:custGeom>
            <a:avLst/>
            <a:gdLst/>
            <a:ahLst/>
            <a:cxnLst/>
            <a:rect l="l" t="t" r="r" b="b"/>
            <a:pathLst>
              <a:path w="6625989" h="6625989">
                <a:moveTo>
                  <a:pt x="0" y="0"/>
                </a:moveTo>
                <a:lnTo>
                  <a:pt x="6625989" y="0"/>
                </a:lnTo>
                <a:lnTo>
                  <a:pt x="6625989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704813" y="6652624"/>
            <a:ext cx="3305904" cy="2897174"/>
          </a:xfrm>
          <a:custGeom>
            <a:avLst/>
            <a:gdLst/>
            <a:ahLst/>
            <a:cxnLst/>
            <a:rect l="l" t="t" r="r" b="b"/>
            <a:pathLst>
              <a:path w="3305904" h="2897174">
                <a:moveTo>
                  <a:pt x="0" y="0"/>
                </a:moveTo>
                <a:lnTo>
                  <a:pt x="3305904" y="0"/>
                </a:lnTo>
                <a:lnTo>
                  <a:pt x="3305904" y="2897175"/>
                </a:lnTo>
                <a:lnTo>
                  <a:pt x="0" y="2897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 flipH="1">
            <a:off x="13916658" y="526699"/>
            <a:ext cx="3879772" cy="3400091"/>
          </a:xfrm>
          <a:custGeom>
            <a:avLst/>
            <a:gdLst/>
            <a:ahLst/>
            <a:cxnLst/>
            <a:rect l="l" t="t" r="r" b="b"/>
            <a:pathLst>
              <a:path w="3879772" h="3400091">
                <a:moveTo>
                  <a:pt x="3879773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3" y="3400091"/>
                </a:lnTo>
                <a:lnTo>
                  <a:pt x="38797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607D45-49FB-D1EA-0E6F-637E82A1D341}"/>
              </a:ext>
            </a:extLst>
          </p:cNvPr>
          <p:cNvGrpSpPr/>
          <p:nvPr/>
        </p:nvGrpSpPr>
        <p:grpSpPr>
          <a:xfrm>
            <a:off x="3298054" y="3868227"/>
            <a:ext cx="11691890" cy="2653370"/>
            <a:chOff x="3298054" y="3448316"/>
            <a:chExt cx="11691890" cy="2653370"/>
          </a:xfrm>
        </p:grpSpPr>
        <p:sp>
          <p:nvSpPr>
            <p:cNvPr id="7" name="Freeform 7"/>
            <p:cNvSpPr/>
            <p:nvPr/>
          </p:nvSpPr>
          <p:spPr>
            <a:xfrm>
              <a:off x="4278603" y="4428329"/>
              <a:ext cx="9730792" cy="1673357"/>
            </a:xfrm>
            <a:custGeom>
              <a:avLst/>
              <a:gdLst/>
              <a:ahLst/>
              <a:cxnLst/>
              <a:rect l="l" t="t" r="r" b="b"/>
              <a:pathLst>
                <a:path w="8372000" h="1569750">
                  <a:moveTo>
                    <a:pt x="0" y="0"/>
                  </a:moveTo>
                  <a:lnTo>
                    <a:pt x="8372000" y="0"/>
                  </a:lnTo>
                  <a:lnTo>
                    <a:pt x="8372000" y="1569750"/>
                  </a:lnTo>
                  <a:lnTo>
                    <a:pt x="0" y="15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DBDC3-4197-88E0-41B6-D36217C2BEA9}"/>
                </a:ext>
              </a:extLst>
            </p:cNvPr>
            <p:cNvSpPr txBox="1"/>
            <p:nvPr/>
          </p:nvSpPr>
          <p:spPr>
            <a:xfrm>
              <a:off x="3298054" y="3448316"/>
              <a:ext cx="11691890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PURPOSE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7019A-53C0-9B2C-5E02-874CF149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50A5001-C151-378B-EEFE-5FD2593C0823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0722DAE-FEB9-D7F3-D113-2B417DCD09D3}"/>
              </a:ext>
            </a:extLst>
          </p:cNvPr>
          <p:cNvGrpSpPr/>
          <p:nvPr/>
        </p:nvGrpSpPr>
        <p:grpSpPr>
          <a:xfrm>
            <a:off x="781980" y="527374"/>
            <a:ext cx="16724040" cy="9232251"/>
            <a:chOff x="0" y="0"/>
            <a:chExt cx="1843346" cy="101759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44142CA-0C16-8FC3-60B6-EC92AB52A1C6}"/>
                </a:ext>
              </a:extLst>
            </p:cNvPr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BF79814-8CF6-43E3-3743-378BB929FCBB}"/>
                </a:ext>
              </a:extLst>
            </p:cNvPr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23A3F163-561E-6A9F-2602-51F4E4EB654D}"/>
              </a:ext>
            </a:extLst>
          </p:cNvPr>
          <p:cNvSpPr/>
          <p:nvPr/>
        </p:nvSpPr>
        <p:spPr>
          <a:xfrm rot="671304">
            <a:off x="13970324" y="5068652"/>
            <a:ext cx="7316714" cy="7316714"/>
          </a:xfrm>
          <a:custGeom>
            <a:avLst/>
            <a:gdLst/>
            <a:ahLst/>
            <a:cxnLst/>
            <a:rect l="l" t="t" r="r" b="b"/>
            <a:pathLst>
              <a:path w="7316714" h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BC38011-D96D-F34B-60A9-A16396D05BE5}"/>
              </a:ext>
            </a:extLst>
          </p:cNvPr>
          <p:cNvSpPr/>
          <p:nvPr/>
        </p:nvSpPr>
        <p:spPr>
          <a:xfrm rot="-3768300">
            <a:off x="-2387888" y="-2040613"/>
            <a:ext cx="6625989" cy="6625989"/>
          </a:xfrm>
          <a:custGeom>
            <a:avLst/>
            <a:gdLst/>
            <a:ahLst/>
            <a:cxnLst/>
            <a:rect l="l" t="t" r="r" b="b"/>
            <a:pathLst>
              <a:path w="6625989" h="6625989">
                <a:moveTo>
                  <a:pt x="0" y="0"/>
                </a:moveTo>
                <a:lnTo>
                  <a:pt x="6625989" y="0"/>
                </a:lnTo>
                <a:lnTo>
                  <a:pt x="6625989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ED9FD3-590F-8C25-3A2E-B5562FC682F0}"/>
              </a:ext>
            </a:extLst>
          </p:cNvPr>
          <p:cNvSpPr/>
          <p:nvPr/>
        </p:nvSpPr>
        <p:spPr>
          <a:xfrm>
            <a:off x="704813" y="6652624"/>
            <a:ext cx="3305904" cy="2897174"/>
          </a:xfrm>
          <a:custGeom>
            <a:avLst/>
            <a:gdLst/>
            <a:ahLst/>
            <a:cxnLst/>
            <a:rect l="l" t="t" r="r" b="b"/>
            <a:pathLst>
              <a:path w="3305904" h="2897174">
                <a:moveTo>
                  <a:pt x="0" y="0"/>
                </a:moveTo>
                <a:lnTo>
                  <a:pt x="3305904" y="0"/>
                </a:lnTo>
                <a:lnTo>
                  <a:pt x="3305904" y="2897175"/>
                </a:lnTo>
                <a:lnTo>
                  <a:pt x="0" y="2897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8F7FFBD-4D8A-5269-8CA3-9FE8CF7AA4E8}"/>
              </a:ext>
            </a:extLst>
          </p:cNvPr>
          <p:cNvSpPr/>
          <p:nvPr/>
        </p:nvSpPr>
        <p:spPr>
          <a:xfrm flipH="1">
            <a:off x="13916658" y="526699"/>
            <a:ext cx="3879772" cy="3400091"/>
          </a:xfrm>
          <a:custGeom>
            <a:avLst/>
            <a:gdLst/>
            <a:ahLst/>
            <a:cxnLst/>
            <a:rect l="l" t="t" r="r" b="b"/>
            <a:pathLst>
              <a:path w="3879772" h="3400091">
                <a:moveTo>
                  <a:pt x="3879773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3" y="3400091"/>
                </a:lnTo>
                <a:lnTo>
                  <a:pt x="38797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6516-03B8-84A4-1179-539CB37430DC}"/>
              </a:ext>
            </a:extLst>
          </p:cNvPr>
          <p:cNvGrpSpPr/>
          <p:nvPr/>
        </p:nvGrpSpPr>
        <p:grpSpPr>
          <a:xfrm>
            <a:off x="2260750" y="2324100"/>
            <a:ext cx="13766500" cy="5114959"/>
            <a:chOff x="2260750" y="1836416"/>
            <a:chExt cx="13766500" cy="5114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2C059DF-6CAF-02D8-CA6C-619E351BE26E}"/>
                </a:ext>
              </a:extLst>
            </p:cNvPr>
            <p:cNvGrpSpPr/>
            <p:nvPr/>
          </p:nvGrpSpPr>
          <p:grpSpPr>
            <a:xfrm>
              <a:off x="3403538" y="1836416"/>
              <a:ext cx="11691890" cy="1629579"/>
              <a:chOff x="3403538" y="1836416"/>
              <a:chExt cx="11691890" cy="162957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AFA9C31-3D54-37A8-D2C6-541454AF4EC9}"/>
                  </a:ext>
                </a:extLst>
              </p:cNvPr>
              <p:cNvGrpSpPr/>
              <p:nvPr/>
            </p:nvGrpSpPr>
            <p:grpSpPr>
              <a:xfrm>
                <a:off x="5920300" y="1836416"/>
                <a:ext cx="6912745" cy="1629579"/>
                <a:chOff x="3476466" y="4063408"/>
                <a:chExt cx="11691890" cy="2756193"/>
              </a:xfrm>
            </p:grpSpPr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D9A30584-5093-81A5-DE2C-A0B5909035D8}"/>
                    </a:ext>
                  </a:extLst>
                </p:cNvPr>
                <p:cNvSpPr/>
                <p:nvPr/>
              </p:nvSpPr>
              <p:spPr>
                <a:xfrm>
                  <a:off x="4457014" y="5146244"/>
                  <a:ext cx="9730792" cy="167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2000" h="1569750">
                      <a:moveTo>
                        <a:pt x="0" y="0"/>
                      </a:moveTo>
                      <a:lnTo>
                        <a:pt x="8372000" y="0"/>
                      </a:lnTo>
                      <a:lnTo>
                        <a:pt x="8372000" y="1569750"/>
                      </a:lnTo>
                      <a:lnTo>
                        <a:pt x="0" y="15697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1ECDD1-F291-1989-DAF9-D18740D1BBB4}"/>
                    </a:ext>
                  </a:extLst>
                </p:cNvPr>
                <p:cNvSpPr txBox="1"/>
                <p:nvPr/>
              </p:nvSpPr>
              <p:spPr>
                <a:xfrm>
                  <a:off x="3476466" y="4063408"/>
                  <a:ext cx="11691890" cy="22159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3800" dirty="0">
                    <a:solidFill>
                      <a:srgbClr val="6E5AE2"/>
                    </a:solidFill>
                    <a:latin typeface="와구리체 TTF" pitchFamily="2" charset="-127"/>
                    <a:ea typeface="와구리체 TTF" pitchFamily="2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ED0CBA-D3A6-DC54-1EB8-1AA81410E315}"/>
                  </a:ext>
                </a:extLst>
              </p:cNvPr>
              <p:cNvSpPr txBox="1"/>
              <p:nvPr/>
            </p:nvSpPr>
            <p:spPr>
              <a:xfrm>
                <a:off x="3403538" y="1997482"/>
                <a:ext cx="116918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7200" dirty="0">
                    <a:solidFill>
                      <a:srgbClr val="6E5AE2"/>
                    </a:solidFill>
                    <a:latin typeface="와구리체 TTF" pitchFamily="2" charset="-127"/>
                    <a:ea typeface="와구리체 TTF" pitchFamily="2" charset="-127"/>
                  </a:rPr>
                  <a:t>주제말씀</a:t>
                </a:r>
                <a:endParaRPr lang="en-US" altLang="ko-KR" sz="72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4C3AA1-6370-2EA2-1EE4-FCE1FBE0D93D}"/>
                </a:ext>
              </a:extLst>
            </p:cNvPr>
            <p:cNvSpPr txBox="1"/>
            <p:nvPr/>
          </p:nvSpPr>
          <p:spPr>
            <a:xfrm>
              <a:off x="2260750" y="4212164"/>
              <a:ext cx="13766500" cy="27392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정신을 차리고 깨어 있으십시오</a:t>
              </a:r>
              <a:r>
                <a:rPr lang="en-US" altLang="ko-KR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. </a:t>
              </a:r>
              <a:r>
                <a:rPr lang="ko-KR" altLang="en-US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여러분의 원수 악마가</a:t>
              </a:r>
              <a:r>
                <a:rPr lang="en-US" altLang="ko-KR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, </a:t>
              </a:r>
              <a:r>
                <a:rPr lang="ko-KR" altLang="en-US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우는 사자 같이 </a:t>
              </a:r>
              <a:r>
                <a:rPr lang="ko-KR" altLang="en-US" sz="4400" dirty="0" err="1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삼킬자를</a:t>
              </a:r>
              <a:r>
                <a:rPr lang="ko-KR" altLang="en-US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 찾아 두루 다닙니다</a:t>
              </a:r>
              <a:r>
                <a:rPr lang="en-US" altLang="ko-KR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. </a:t>
              </a:r>
              <a:r>
                <a:rPr lang="ko-KR" altLang="en-US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믿음에 굳게 서서 악마를 맞서 싸우십시오</a:t>
              </a:r>
              <a:r>
                <a:rPr lang="en-US" altLang="ko-KR" sz="44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.</a:t>
              </a:r>
            </a:p>
            <a:p>
              <a:pPr algn="ctr"/>
              <a:r>
                <a:rPr lang="ko-KR" altLang="en-US" sz="40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베드로전서 </a:t>
              </a:r>
              <a:r>
                <a:rPr lang="en-US" altLang="ko-KR" sz="40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5:8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5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5DBF-C517-5833-D89A-5D1F6D4A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CB9DF51-2736-86D6-AB28-1120B588B546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5CF047D-9684-0420-20AD-9BAC8C28324B}"/>
              </a:ext>
            </a:extLst>
          </p:cNvPr>
          <p:cNvGrpSpPr/>
          <p:nvPr/>
        </p:nvGrpSpPr>
        <p:grpSpPr>
          <a:xfrm>
            <a:off x="781980" y="527374"/>
            <a:ext cx="16724040" cy="9232251"/>
            <a:chOff x="0" y="0"/>
            <a:chExt cx="1843346" cy="101759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D113B4-148C-0AD6-C868-D62601812195}"/>
                </a:ext>
              </a:extLst>
            </p:cNvPr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EDACCC7-7DF3-9870-CD18-FCD8A4253153}"/>
                </a:ext>
              </a:extLst>
            </p:cNvPr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D14701AF-054D-AC6E-AD1D-B59DD7D1D156}"/>
              </a:ext>
            </a:extLst>
          </p:cNvPr>
          <p:cNvSpPr/>
          <p:nvPr/>
        </p:nvSpPr>
        <p:spPr>
          <a:xfrm rot="671304">
            <a:off x="13970324" y="5068652"/>
            <a:ext cx="7316714" cy="7316714"/>
          </a:xfrm>
          <a:custGeom>
            <a:avLst/>
            <a:gdLst/>
            <a:ahLst/>
            <a:cxnLst/>
            <a:rect l="l" t="t" r="r" b="b"/>
            <a:pathLst>
              <a:path w="7316714" h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1108F5-951E-084D-0607-F2B9C5622D14}"/>
              </a:ext>
            </a:extLst>
          </p:cNvPr>
          <p:cNvSpPr/>
          <p:nvPr/>
        </p:nvSpPr>
        <p:spPr>
          <a:xfrm rot="-3768300">
            <a:off x="-2387888" y="-2040613"/>
            <a:ext cx="6625989" cy="6625989"/>
          </a:xfrm>
          <a:custGeom>
            <a:avLst/>
            <a:gdLst/>
            <a:ahLst/>
            <a:cxnLst/>
            <a:rect l="l" t="t" r="r" b="b"/>
            <a:pathLst>
              <a:path w="6625989" h="6625989">
                <a:moveTo>
                  <a:pt x="0" y="0"/>
                </a:moveTo>
                <a:lnTo>
                  <a:pt x="6625989" y="0"/>
                </a:lnTo>
                <a:lnTo>
                  <a:pt x="6625989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DA9537B-E7C4-18AE-B1F0-641403AF372C}"/>
              </a:ext>
            </a:extLst>
          </p:cNvPr>
          <p:cNvSpPr/>
          <p:nvPr/>
        </p:nvSpPr>
        <p:spPr>
          <a:xfrm>
            <a:off x="704813" y="6652624"/>
            <a:ext cx="3305904" cy="2897174"/>
          </a:xfrm>
          <a:custGeom>
            <a:avLst/>
            <a:gdLst/>
            <a:ahLst/>
            <a:cxnLst/>
            <a:rect l="l" t="t" r="r" b="b"/>
            <a:pathLst>
              <a:path w="3305904" h="2897174">
                <a:moveTo>
                  <a:pt x="0" y="0"/>
                </a:moveTo>
                <a:lnTo>
                  <a:pt x="3305904" y="0"/>
                </a:lnTo>
                <a:lnTo>
                  <a:pt x="3305904" y="2897175"/>
                </a:lnTo>
                <a:lnTo>
                  <a:pt x="0" y="2897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8BD5159-1CF6-68BC-573B-E3585847EC39}"/>
              </a:ext>
            </a:extLst>
          </p:cNvPr>
          <p:cNvSpPr/>
          <p:nvPr/>
        </p:nvSpPr>
        <p:spPr>
          <a:xfrm flipH="1">
            <a:off x="13916658" y="526699"/>
            <a:ext cx="3879772" cy="3400091"/>
          </a:xfrm>
          <a:custGeom>
            <a:avLst/>
            <a:gdLst/>
            <a:ahLst/>
            <a:cxnLst/>
            <a:rect l="l" t="t" r="r" b="b"/>
            <a:pathLst>
              <a:path w="3879772" h="3400091">
                <a:moveTo>
                  <a:pt x="3879773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3" y="3400091"/>
                </a:lnTo>
                <a:lnTo>
                  <a:pt x="38797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9F3A6-15F0-2D84-E043-D2864F4B1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043" y="361282"/>
            <a:ext cx="13717914" cy="95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A573-F063-D8ED-32AF-C8CE11FD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231D7F-4678-E585-EB99-BA877858A1D4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E2F5842-0892-DE49-703E-28CCF89E049C}"/>
              </a:ext>
            </a:extLst>
          </p:cNvPr>
          <p:cNvGrpSpPr/>
          <p:nvPr/>
        </p:nvGrpSpPr>
        <p:grpSpPr>
          <a:xfrm>
            <a:off x="781980" y="527374"/>
            <a:ext cx="16724040" cy="9232251"/>
            <a:chOff x="0" y="0"/>
            <a:chExt cx="1843346" cy="101759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31865CC-A3BD-3F5A-B0DA-E97289E73579}"/>
                </a:ext>
              </a:extLst>
            </p:cNvPr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546CA92-3070-4099-D989-C0697BDA4D3D}"/>
                </a:ext>
              </a:extLst>
            </p:cNvPr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6BE688F8-DDDB-6023-65C6-D582C0A510FE}"/>
              </a:ext>
            </a:extLst>
          </p:cNvPr>
          <p:cNvSpPr/>
          <p:nvPr/>
        </p:nvSpPr>
        <p:spPr>
          <a:xfrm rot="671304">
            <a:off x="13970324" y="5068652"/>
            <a:ext cx="7316714" cy="7316714"/>
          </a:xfrm>
          <a:custGeom>
            <a:avLst/>
            <a:gdLst/>
            <a:ahLst/>
            <a:cxnLst/>
            <a:rect l="l" t="t" r="r" b="b"/>
            <a:pathLst>
              <a:path w="7316714" h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B27200E-2DFE-3F4E-222B-A32E5D5F7C97}"/>
              </a:ext>
            </a:extLst>
          </p:cNvPr>
          <p:cNvSpPr/>
          <p:nvPr/>
        </p:nvSpPr>
        <p:spPr>
          <a:xfrm rot="-3768300">
            <a:off x="-2387888" y="-2040613"/>
            <a:ext cx="6625989" cy="6625989"/>
          </a:xfrm>
          <a:custGeom>
            <a:avLst/>
            <a:gdLst/>
            <a:ahLst/>
            <a:cxnLst/>
            <a:rect l="l" t="t" r="r" b="b"/>
            <a:pathLst>
              <a:path w="6625989" h="6625989">
                <a:moveTo>
                  <a:pt x="0" y="0"/>
                </a:moveTo>
                <a:lnTo>
                  <a:pt x="6625989" y="0"/>
                </a:lnTo>
                <a:lnTo>
                  <a:pt x="6625989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9DA2DCE-1C0F-5E72-5D55-1BD92677407B}"/>
              </a:ext>
            </a:extLst>
          </p:cNvPr>
          <p:cNvSpPr/>
          <p:nvPr/>
        </p:nvSpPr>
        <p:spPr>
          <a:xfrm>
            <a:off x="704813" y="6652624"/>
            <a:ext cx="3305904" cy="2897174"/>
          </a:xfrm>
          <a:custGeom>
            <a:avLst/>
            <a:gdLst/>
            <a:ahLst/>
            <a:cxnLst/>
            <a:rect l="l" t="t" r="r" b="b"/>
            <a:pathLst>
              <a:path w="3305904" h="2897174">
                <a:moveTo>
                  <a:pt x="0" y="0"/>
                </a:moveTo>
                <a:lnTo>
                  <a:pt x="3305904" y="0"/>
                </a:lnTo>
                <a:lnTo>
                  <a:pt x="3305904" y="2897175"/>
                </a:lnTo>
                <a:lnTo>
                  <a:pt x="0" y="2897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3493D7-4157-1484-E94F-BAFBDB19B42D}"/>
              </a:ext>
            </a:extLst>
          </p:cNvPr>
          <p:cNvSpPr/>
          <p:nvPr/>
        </p:nvSpPr>
        <p:spPr>
          <a:xfrm flipH="1">
            <a:off x="13916658" y="526699"/>
            <a:ext cx="3879772" cy="3400091"/>
          </a:xfrm>
          <a:custGeom>
            <a:avLst/>
            <a:gdLst/>
            <a:ahLst/>
            <a:cxnLst/>
            <a:rect l="l" t="t" r="r" b="b"/>
            <a:pathLst>
              <a:path w="3879772" h="3400091">
                <a:moveTo>
                  <a:pt x="3879773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3" y="3400091"/>
                </a:lnTo>
                <a:lnTo>
                  <a:pt x="38797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B4ADDC-9BF4-8891-3E04-6A27DFC05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0279" y="394625"/>
            <a:ext cx="13727441" cy="94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2AF14-9E47-23C6-DD88-0AF4D9C9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EC8286D-B757-45B3-C821-E2DA1CD2E0CD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88" r="-12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E9E659-2A99-D81F-FB14-0302C08933A0}"/>
              </a:ext>
            </a:extLst>
          </p:cNvPr>
          <p:cNvGrpSpPr/>
          <p:nvPr/>
        </p:nvGrpSpPr>
        <p:grpSpPr>
          <a:xfrm>
            <a:off x="787767" y="494352"/>
            <a:ext cx="16724040" cy="9232251"/>
            <a:chOff x="0" y="0"/>
            <a:chExt cx="1843346" cy="101759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28BF24B-F58E-3B29-A06F-91291FB27D0A}"/>
                </a:ext>
              </a:extLst>
            </p:cNvPr>
            <p:cNvSpPr/>
            <p:nvPr/>
          </p:nvSpPr>
          <p:spPr>
            <a:xfrm>
              <a:off x="0" y="0"/>
              <a:ext cx="1843346" cy="1017591"/>
            </a:xfrm>
            <a:custGeom>
              <a:avLst/>
              <a:gdLst/>
              <a:ahLst/>
              <a:cxnLst/>
              <a:rect l="l" t="t" r="r" b="b"/>
              <a:pathLst>
                <a:path w="1843346" h="1017591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A87BADA-5CDB-429B-331B-C2D5EF582FF5}"/>
                </a:ext>
              </a:extLst>
            </p:cNvPr>
            <p:cNvSpPr txBox="1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787D709-229F-0360-042F-DC3A46E17A8D}"/>
              </a:ext>
            </a:extLst>
          </p:cNvPr>
          <p:cNvSpPr/>
          <p:nvPr/>
        </p:nvSpPr>
        <p:spPr>
          <a:xfrm>
            <a:off x="13519935" y="-2135759"/>
            <a:ext cx="6144805" cy="6328919"/>
          </a:xfrm>
          <a:custGeom>
            <a:avLst/>
            <a:gdLst/>
            <a:ahLst/>
            <a:cxnLst/>
            <a:rect l="l" t="t" r="r" b="b"/>
            <a:pathLst>
              <a:path w="6144805" h="6328919">
                <a:moveTo>
                  <a:pt x="0" y="0"/>
                </a:moveTo>
                <a:lnTo>
                  <a:pt x="6144804" y="0"/>
                </a:lnTo>
                <a:lnTo>
                  <a:pt x="6144804" y="6328918"/>
                </a:lnTo>
                <a:lnTo>
                  <a:pt x="0" y="63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B74820D-1F0B-5311-E3A7-06E1CEFFD2E4}"/>
              </a:ext>
            </a:extLst>
          </p:cNvPr>
          <p:cNvSpPr/>
          <p:nvPr/>
        </p:nvSpPr>
        <p:spPr>
          <a:xfrm>
            <a:off x="-1786574" y="5367245"/>
            <a:ext cx="6937035" cy="7144886"/>
          </a:xfrm>
          <a:custGeom>
            <a:avLst/>
            <a:gdLst/>
            <a:ahLst/>
            <a:cxnLst/>
            <a:rect l="l" t="t" r="r" b="b"/>
            <a:pathLst>
              <a:path w="6937035" h="7144886">
                <a:moveTo>
                  <a:pt x="0" y="0"/>
                </a:moveTo>
                <a:lnTo>
                  <a:pt x="6937035" y="0"/>
                </a:lnTo>
                <a:lnTo>
                  <a:pt x="6937035" y="7144886"/>
                </a:lnTo>
                <a:lnTo>
                  <a:pt x="0" y="714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6CD8658-CF4D-97D4-FB34-E439F623C699}"/>
              </a:ext>
            </a:extLst>
          </p:cNvPr>
          <p:cNvSpPr/>
          <p:nvPr/>
        </p:nvSpPr>
        <p:spPr>
          <a:xfrm>
            <a:off x="13519935" y="5951129"/>
            <a:ext cx="7315200" cy="3431494"/>
          </a:xfrm>
          <a:custGeom>
            <a:avLst/>
            <a:gdLst/>
            <a:ahLst/>
            <a:cxnLst/>
            <a:rect l="l" t="t" r="r" b="b"/>
            <a:pathLst>
              <a:path w="7315200" h="3431494">
                <a:moveTo>
                  <a:pt x="0" y="0"/>
                </a:moveTo>
                <a:lnTo>
                  <a:pt x="7315200" y="0"/>
                </a:lnTo>
                <a:lnTo>
                  <a:pt x="7315200" y="3431494"/>
                </a:lnTo>
                <a:lnTo>
                  <a:pt x="0" y="3431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6D5DB8F-B331-C0B3-FC34-4F8F944BC9D5}"/>
              </a:ext>
            </a:extLst>
          </p:cNvPr>
          <p:cNvSpPr/>
          <p:nvPr/>
        </p:nvSpPr>
        <p:spPr>
          <a:xfrm flipH="1">
            <a:off x="-2547135" y="422768"/>
            <a:ext cx="7315200" cy="3431494"/>
          </a:xfrm>
          <a:custGeom>
            <a:avLst/>
            <a:gdLst/>
            <a:ahLst/>
            <a:cxnLst/>
            <a:rect l="l" t="t" r="r" b="b"/>
            <a:pathLst>
              <a:path w="7315200" h="3431494">
                <a:moveTo>
                  <a:pt x="7315200" y="0"/>
                </a:moveTo>
                <a:lnTo>
                  <a:pt x="0" y="0"/>
                </a:lnTo>
                <a:lnTo>
                  <a:pt x="0" y="3431493"/>
                </a:lnTo>
                <a:lnTo>
                  <a:pt x="7315200" y="3431493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D588-DB64-A450-8EDB-34459DCB2410}"/>
              </a:ext>
            </a:extLst>
          </p:cNvPr>
          <p:cNvSpPr txBox="1"/>
          <p:nvPr/>
        </p:nvSpPr>
        <p:spPr>
          <a:xfrm>
            <a:off x="3298055" y="3050846"/>
            <a:ext cx="1169189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6E5AE2"/>
                </a:solidFill>
                <a:latin typeface="와구리체 TTF" pitchFamily="2" charset="-127"/>
                <a:ea typeface="와구리체 TTF" pitchFamily="2" charset="-127"/>
              </a:rPr>
              <a:t>영의 노래로</a:t>
            </a:r>
            <a:endParaRPr lang="en-US" altLang="ko-KR" sz="9600" dirty="0">
              <a:solidFill>
                <a:srgbClr val="6E5AE2"/>
              </a:solidFill>
              <a:latin typeface="와구리체 TTF" pitchFamily="2" charset="-127"/>
              <a:ea typeface="와구리체 TTF" pitchFamily="2" charset="-127"/>
            </a:endParaRPr>
          </a:p>
          <a:p>
            <a:pPr algn="ctr"/>
            <a:r>
              <a:rPr lang="ko-KR" altLang="en-US" sz="11500" dirty="0">
                <a:solidFill>
                  <a:srgbClr val="6E5AE2"/>
                </a:solidFill>
                <a:latin typeface="와구리체 TTF" pitchFamily="2" charset="-127"/>
                <a:ea typeface="와구리체 TTF" pitchFamily="2" charset="-127"/>
              </a:rPr>
              <a:t>만드는 하모니 </a:t>
            </a:r>
            <a:endParaRPr lang="en-US" altLang="ko-KR" sz="11500" dirty="0">
              <a:solidFill>
                <a:srgbClr val="6E5AE2"/>
              </a:solidFill>
              <a:latin typeface="와구리체 TTF" pitchFamily="2" charset="-127"/>
              <a:ea typeface="와구리체 TTF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E46494-5663-1570-83D6-F5FA43A54BCC}"/>
              </a:ext>
            </a:extLst>
          </p:cNvPr>
          <p:cNvGrpSpPr/>
          <p:nvPr/>
        </p:nvGrpSpPr>
        <p:grpSpPr>
          <a:xfrm>
            <a:off x="5486400" y="6884574"/>
            <a:ext cx="7315200" cy="930034"/>
            <a:chOff x="5486400" y="7185266"/>
            <a:chExt cx="7315200" cy="93003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A4E100-C096-F183-9043-ACCFFAA5FC1F}"/>
                </a:ext>
              </a:extLst>
            </p:cNvPr>
            <p:cNvSpPr/>
            <p:nvPr/>
          </p:nvSpPr>
          <p:spPr>
            <a:xfrm>
              <a:off x="5486400" y="7185266"/>
              <a:ext cx="7315200" cy="930034"/>
            </a:xfrm>
            <a:custGeom>
              <a:avLst/>
              <a:gdLst/>
              <a:ahLst/>
              <a:cxnLst/>
              <a:rect l="l" t="t" r="r" b="b"/>
              <a:pathLst>
                <a:path w="7315200" h="1371600">
                  <a:moveTo>
                    <a:pt x="0" y="0"/>
                  </a:moveTo>
                  <a:lnTo>
                    <a:pt x="7315200" y="0"/>
                  </a:lnTo>
                  <a:lnTo>
                    <a:pt x="73152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5A98C-0A9F-3908-A1C4-E42BEEFC7898}"/>
                </a:ext>
              </a:extLst>
            </p:cNvPr>
            <p:cNvSpPr txBox="1"/>
            <p:nvPr/>
          </p:nvSpPr>
          <p:spPr>
            <a:xfrm>
              <a:off x="6210299" y="7343710"/>
              <a:ext cx="586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6E5AE2"/>
                  </a:solidFill>
                  <a:latin typeface="와구리체 TTF" pitchFamily="2" charset="-127"/>
                  <a:ea typeface="와구리체 TTF" pitchFamily="2" charset="-127"/>
                </a:rPr>
                <a:t>WB Foundation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0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사용자 지정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와구리체 TTF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Yeseong Lee</cp:lastModifiedBy>
  <cp:revision>2</cp:revision>
  <dcterms:created xsi:type="dcterms:W3CDTF">2006-08-16T00:00:00Z</dcterms:created>
  <dcterms:modified xsi:type="dcterms:W3CDTF">2024-11-29T12:16:47Z</dcterms:modified>
  <dc:identifier>DAGX21S1QVU</dc:identifier>
</cp:coreProperties>
</file>