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87" r:id="rId4"/>
    <p:sldId id="290" r:id="rId5"/>
    <p:sldId id="291" r:id="rId6"/>
    <p:sldId id="292" r:id="rId7"/>
    <p:sldId id="293" r:id="rId8"/>
    <p:sldId id="29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8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42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67843-DDF4-4EB2-BE34-5502FD55696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574D8-5B8F-4613-B64B-87003AEF4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orbel" panose="020B0503020204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306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Corbel" panose="020B0503020204020204" pitchFamily="34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3D-CD3C-484B-BC68-1486003F921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D663-2BF3-4A9E-9593-CC74AAC1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2336"/>
          </a:xfrm>
        </p:spPr>
        <p:txBody>
          <a:bodyPr>
            <a:noAutofit/>
          </a:bodyPr>
          <a:lstStyle>
            <a:lvl1pPr>
              <a:defRPr sz="4000" b="0">
                <a:effectLst/>
                <a:latin typeface="Corbel" panose="020B0503020204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3586"/>
            <a:ext cx="7886700" cy="5073377"/>
          </a:xfrm>
        </p:spPr>
        <p:txBody>
          <a:bodyPr>
            <a:normAutofit/>
          </a:bodyPr>
          <a:lstStyle>
            <a:lvl1pPr>
              <a:defRPr sz="2000">
                <a:latin typeface="Corbel" panose="020B0503020204020204" pitchFamily="34" charset="0"/>
                <a:cs typeface="Courier New" panose="02070309020205020404" pitchFamily="49" charset="0"/>
              </a:defRPr>
            </a:lvl1pPr>
            <a:lvl2pPr>
              <a:defRPr sz="2000">
                <a:latin typeface="Corbel" panose="020B0503020204020204" pitchFamily="34" charset="0"/>
                <a:cs typeface="Courier New" panose="02070309020205020404" pitchFamily="49" charset="0"/>
              </a:defRPr>
            </a:lvl2pPr>
            <a:lvl3pPr>
              <a:defRPr sz="2000">
                <a:latin typeface="Corbel" panose="020B0503020204020204" pitchFamily="34" charset="0"/>
                <a:cs typeface="Courier New" panose="02070309020205020404" pitchFamily="49" charset="0"/>
              </a:defRPr>
            </a:lvl3pPr>
            <a:lvl4pPr>
              <a:defRPr sz="2000">
                <a:latin typeface="Corbel" panose="020B0503020204020204" pitchFamily="34" charset="0"/>
                <a:cs typeface="Courier New" panose="02070309020205020404" pitchFamily="49" charset="0"/>
              </a:defRPr>
            </a:lvl4pPr>
            <a:lvl5pPr>
              <a:defRPr sz="2000">
                <a:latin typeface="Corbel" panose="020B0503020204020204" pitchFamily="34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3D-CD3C-484B-BC68-1486003F921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D663-2BF3-4A9E-9593-CC74AAC1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6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223D-CD3C-484B-BC68-1486003F921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D663-2BF3-4A9E-9593-CC74AAC1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0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Graphics </a:t>
            </a:r>
            <a:r>
              <a:rPr lang="ko-KR" altLang="en-US" dirty="0"/>
              <a:t>설치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기반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87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en-US" altLang="ko-KR" dirty="0"/>
              <a:t>Portable Python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en-US" altLang="ko-KR" dirty="0"/>
              <a:t>Portable Python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패키지 설치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설치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032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Portable Python </a:t>
            </a:r>
            <a:r>
              <a:rPr lang="ko-KR" altLang="en-US" dirty="0"/>
              <a:t>다운로드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801" y="1438481"/>
            <a:ext cx="168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구글링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 err="1"/>
              <a:t>SourceForge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55918D-4F36-4A45-8DA5-8F8AC04B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65" y="977463"/>
            <a:ext cx="6115305" cy="56495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1B5EBB-CE40-4BF9-B458-E0D3123D8790}"/>
              </a:ext>
            </a:extLst>
          </p:cNvPr>
          <p:cNvSpPr/>
          <p:nvPr/>
        </p:nvSpPr>
        <p:spPr>
          <a:xfrm>
            <a:off x="3742610" y="5572784"/>
            <a:ext cx="4313817" cy="1054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1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Portable Python </a:t>
            </a:r>
            <a:r>
              <a:rPr lang="ko-KR" altLang="en-US" dirty="0"/>
              <a:t>다운로드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801" y="1438481"/>
            <a:ext cx="168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구글링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 err="1"/>
              <a:t>SourceForge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B82819-E96B-4F7F-96F6-DBD696A1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89" y="1074644"/>
            <a:ext cx="5710879" cy="39190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1B5EBB-CE40-4BF9-B458-E0D3123D8790}"/>
              </a:ext>
            </a:extLst>
          </p:cNvPr>
          <p:cNvSpPr/>
          <p:nvPr/>
        </p:nvSpPr>
        <p:spPr>
          <a:xfrm>
            <a:off x="2539520" y="2652450"/>
            <a:ext cx="2881618" cy="763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26588-A20C-42A8-80DC-A759D9B90739}"/>
              </a:ext>
            </a:extLst>
          </p:cNvPr>
          <p:cNvSpPr txBox="1"/>
          <p:nvPr/>
        </p:nvSpPr>
        <p:spPr>
          <a:xfrm>
            <a:off x="628650" y="5532707"/>
            <a:ext cx="7508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https://sourceforge.net/projects/portable-python/files/latest/download</a:t>
            </a:r>
          </a:p>
        </p:txBody>
      </p:sp>
    </p:spTree>
    <p:extLst>
      <p:ext uri="{BB962C8B-B14F-4D97-AF65-F5344CB8AC3E}">
        <p14:creationId xmlns:p14="http://schemas.microsoft.com/office/powerpoint/2010/main" val="341993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Portable Python </a:t>
            </a:r>
            <a:r>
              <a:rPr lang="ko-KR" altLang="en-US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26588-A20C-42A8-80DC-A759D9B90739}"/>
              </a:ext>
            </a:extLst>
          </p:cNvPr>
          <p:cNvSpPr txBox="1"/>
          <p:nvPr/>
        </p:nvSpPr>
        <p:spPr>
          <a:xfrm>
            <a:off x="478043" y="1249288"/>
            <a:ext cx="7508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원하는 폴더에 이동 및 더블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770A7-3B1D-41C2-944E-28B6404D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67" y="2122362"/>
            <a:ext cx="7505700" cy="35433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D6AF13-4866-4E8E-AC58-4DFEFD5490DE}"/>
              </a:ext>
            </a:extLst>
          </p:cNvPr>
          <p:cNvSpPr/>
          <p:nvPr/>
        </p:nvSpPr>
        <p:spPr>
          <a:xfrm>
            <a:off x="3227291" y="5218587"/>
            <a:ext cx="1043493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패키지 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26588-A20C-42A8-80DC-A759D9B90739}"/>
              </a:ext>
            </a:extLst>
          </p:cNvPr>
          <p:cNvSpPr txBox="1"/>
          <p:nvPr/>
        </p:nvSpPr>
        <p:spPr>
          <a:xfrm>
            <a:off x="478043" y="1249288"/>
            <a:ext cx="7508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Console-launcher </a:t>
            </a:r>
            <a:r>
              <a:rPr lang="ko-KR" altLang="en-US" dirty="0"/>
              <a:t>선택 더블클릭 </a:t>
            </a:r>
            <a:r>
              <a:rPr lang="en-US" altLang="ko-KR" dirty="0">
                <a:sym typeface="Wingdings" panose="05000000000000000000" pitchFamily="2" charset="2"/>
              </a:rPr>
              <a:t> Command </a:t>
            </a:r>
            <a:r>
              <a:rPr lang="ko-KR" altLang="en-US" dirty="0">
                <a:sym typeface="Wingdings" panose="05000000000000000000" pitchFamily="2" charset="2"/>
              </a:rPr>
              <a:t>창 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FC999F-4F5D-4699-B153-28F21C2A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72627"/>
            <a:ext cx="3924300" cy="21812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D6AF13-4866-4E8E-AC58-4DFEFD5490DE}"/>
              </a:ext>
            </a:extLst>
          </p:cNvPr>
          <p:cNvSpPr/>
          <p:nvPr/>
        </p:nvSpPr>
        <p:spPr>
          <a:xfrm>
            <a:off x="761732" y="2292507"/>
            <a:ext cx="1895407" cy="214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000D55-A569-4244-9488-A7A9F0B6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50" y="4153852"/>
            <a:ext cx="5911050" cy="261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0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패키지 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26588-A20C-42A8-80DC-A759D9B90739}"/>
              </a:ext>
            </a:extLst>
          </p:cNvPr>
          <p:cNvSpPr txBox="1"/>
          <p:nvPr/>
        </p:nvSpPr>
        <p:spPr>
          <a:xfrm>
            <a:off x="478043" y="1249288"/>
            <a:ext cx="75081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Pip </a:t>
            </a:r>
            <a:r>
              <a:rPr lang="ko-KR" altLang="en-US" dirty="0"/>
              <a:t>업데이트</a:t>
            </a:r>
            <a:br>
              <a:rPr lang="en-US" altLang="ko-KR" dirty="0"/>
            </a:br>
            <a:r>
              <a:rPr lang="en-US" altLang="ko-KR" dirty="0"/>
              <a:t>=&gt; python –m pip install --upgrade pip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Opengl</a:t>
            </a:r>
            <a:r>
              <a:rPr lang="en-US" altLang="ko-KR" dirty="0"/>
              <a:t> </a:t>
            </a:r>
            <a:r>
              <a:rPr lang="ko-KR" altLang="en-US" dirty="0"/>
              <a:t> 설치</a:t>
            </a:r>
            <a:br>
              <a:rPr lang="en-US" altLang="ko-KR" dirty="0"/>
            </a:br>
            <a:r>
              <a:rPr lang="en-US" altLang="ko-KR" dirty="0"/>
              <a:t>=&gt; python –m pip install </a:t>
            </a:r>
            <a:r>
              <a:rPr lang="en-US" altLang="ko-KR" dirty="0" err="1"/>
              <a:t>PyOpenGL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glfw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dirty="0"/>
              <a:t>=&gt; python –m pip install </a:t>
            </a:r>
            <a:r>
              <a:rPr lang="en-US" altLang="ko-KR" dirty="0" err="1"/>
              <a:t>glfw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pyrr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dirty="0"/>
              <a:t>=&gt; python –m pip install </a:t>
            </a:r>
            <a:r>
              <a:rPr lang="en-US" altLang="ko-KR" dirty="0" err="1"/>
              <a:t>pyrr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pillow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dirty="0"/>
              <a:t>=&gt; python –m pip install pillow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465CA-5221-4A8C-9741-0F83A490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00" y="1977428"/>
            <a:ext cx="4687772" cy="42505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232E935-D7FD-464A-B48C-B0789CC626D6}"/>
              </a:ext>
            </a:extLst>
          </p:cNvPr>
          <p:cNvSpPr/>
          <p:nvPr/>
        </p:nvSpPr>
        <p:spPr>
          <a:xfrm>
            <a:off x="7038461" y="1977428"/>
            <a:ext cx="1895407" cy="214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8C62F0-07AF-424B-83F8-DBB6E09C2814}"/>
              </a:ext>
            </a:extLst>
          </p:cNvPr>
          <p:cNvSpPr/>
          <p:nvPr/>
        </p:nvSpPr>
        <p:spPr>
          <a:xfrm>
            <a:off x="7111661" y="3051428"/>
            <a:ext cx="1895407" cy="214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60D17F-1835-4492-9D24-3D7A33DC047E}"/>
              </a:ext>
            </a:extLst>
          </p:cNvPr>
          <p:cNvSpPr/>
          <p:nvPr/>
        </p:nvSpPr>
        <p:spPr>
          <a:xfrm>
            <a:off x="7038461" y="3675354"/>
            <a:ext cx="1895407" cy="214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2F3708-59D1-4A1A-9C4B-2ED3FCA0C0CB}"/>
              </a:ext>
            </a:extLst>
          </p:cNvPr>
          <p:cNvSpPr/>
          <p:nvPr/>
        </p:nvSpPr>
        <p:spPr>
          <a:xfrm>
            <a:off x="7038461" y="4299280"/>
            <a:ext cx="1895407" cy="214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7F2E09-B756-4BA4-AEFA-659BCE0E7D4D}"/>
              </a:ext>
            </a:extLst>
          </p:cNvPr>
          <p:cNvSpPr/>
          <p:nvPr/>
        </p:nvSpPr>
        <p:spPr>
          <a:xfrm>
            <a:off x="7038460" y="5670817"/>
            <a:ext cx="1895407" cy="214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9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설치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26588-A20C-42A8-80DC-A759D9B90739}"/>
              </a:ext>
            </a:extLst>
          </p:cNvPr>
          <p:cNvSpPr txBox="1"/>
          <p:nvPr/>
        </p:nvSpPr>
        <p:spPr>
          <a:xfrm>
            <a:off x="478043" y="1249288"/>
            <a:ext cx="75081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test.py </a:t>
            </a:r>
            <a:r>
              <a:rPr lang="ko-KR" altLang="en-US" dirty="0"/>
              <a:t>파일을 원하는 폴더에 넣기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패키지 설치한 </a:t>
            </a:r>
            <a:r>
              <a:rPr lang="en-US" altLang="ko-KR" dirty="0"/>
              <a:t>portable python console</a:t>
            </a:r>
            <a:r>
              <a:rPr lang="ko-KR" altLang="en-US" dirty="0"/>
              <a:t>창에서 </a:t>
            </a:r>
            <a:r>
              <a:rPr lang="en-US" altLang="ko-KR" dirty="0"/>
              <a:t>test.py </a:t>
            </a:r>
            <a:r>
              <a:rPr lang="ko-KR" altLang="en-US" dirty="0"/>
              <a:t>넣은 폴더로 이동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(dos </a:t>
            </a:r>
            <a:r>
              <a:rPr lang="ko-KR" altLang="en-US" dirty="0"/>
              <a:t>명령어 사용</a:t>
            </a:r>
            <a:br>
              <a:rPr lang="en-US" altLang="ko-KR" dirty="0"/>
            </a:br>
            <a:r>
              <a:rPr lang="ko-KR" altLang="en-US" dirty="0"/>
              <a:t>같은 드라이브라면 </a:t>
            </a:r>
            <a:r>
              <a:rPr lang="en-US" altLang="ko-KR" dirty="0"/>
              <a:t>cd </a:t>
            </a:r>
            <a:r>
              <a:rPr lang="ko-KR" altLang="en-US" dirty="0"/>
              <a:t>폴더 주소 </a:t>
            </a:r>
            <a:br>
              <a:rPr lang="en-US" altLang="ko-KR" dirty="0"/>
            </a:br>
            <a:r>
              <a:rPr lang="ko-KR" altLang="en-US" dirty="0"/>
              <a:t>다른 드라이브라면 드라이브 이동 후 </a:t>
            </a:r>
            <a:r>
              <a:rPr lang="en-US" altLang="ko-KR" dirty="0"/>
              <a:t>cd </a:t>
            </a:r>
            <a:r>
              <a:rPr lang="ko-KR" altLang="en-US" dirty="0"/>
              <a:t>폴더 주소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 script</a:t>
            </a:r>
            <a:r>
              <a:rPr lang="ko-KR" altLang="en-US" dirty="0"/>
              <a:t>실행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=&gt; python test.py </a:t>
            </a:r>
            <a:r>
              <a:rPr lang="ko-KR" altLang="en-US" dirty="0">
                <a:sym typeface="Wingdings" panose="05000000000000000000" pitchFamily="2" charset="2"/>
              </a:rPr>
              <a:t>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삼각형이 잘 나오면 성공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2CD4A4-9FCE-44D3-8809-029E0442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314" y="2793178"/>
            <a:ext cx="5028036" cy="37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5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181</Words>
  <Application>Microsoft Office PowerPoint</Application>
  <PresentationFormat>화면 슬라이드 쇼(4:3)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Corbel</vt:lpstr>
      <vt:lpstr>Office 테마</vt:lpstr>
      <vt:lpstr>Graphics 설치</vt:lpstr>
      <vt:lpstr>Outline</vt:lpstr>
      <vt:lpstr>1. Portable Python 다운로드</vt:lpstr>
      <vt:lpstr>1. Portable Python 다운로드</vt:lpstr>
      <vt:lpstr>2. Portable Python 설치</vt:lpstr>
      <vt:lpstr>3. 패키지 설치</vt:lpstr>
      <vt:lpstr>3. 패키지 설치</vt:lpstr>
      <vt:lpstr>4. 설치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Part1: Foundations of 3D User Interfaces</dc:title>
  <dc:creator>SMU</dc:creator>
  <cp:lastModifiedBy>정영주</cp:lastModifiedBy>
  <cp:revision>40</cp:revision>
  <dcterms:created xsi:type="dcterms:W3CDTF">2019-01-16T02:08:46Z</dcterms:created>
  <dcterms:modified xsi:type="dcterms:W3CDTF">2021-09-06T04:56:14Z</dcterms:modified>
</cp:coreProperties>
</file>