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4B78-4CBB-4C2C-A9A5-DE95A88D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ABFBC-C8E4-4DAF-80E1-B18D366D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DA92B-4D96-42BE-8719-C5DC54CA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51EE7-961C-4A2A-9AB7-19383DE9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3A970-3C91-46C1-81DB-537DD582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6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7603A-C918-40FA-AFBE-C3FEB6CC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492623-50F9-476D-BED0-E5E1C58F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7B9A6-FA6F-47B0-AEDA-012D3C16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B3600-BBAF-43A1-8273-47CFD697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46BBE-6B4F-4664-B260-3CC022F1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7966EE-8110-4B41-AC8B-D1C37E2E4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DA34-C1C5-4BCA-9FED-72A28E73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33142-2A4E-4E89-821A-F327D5B0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4B6CA-0A31-4BAB-BF80-4C2A7F8A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C8859-EA3A-4A27-8ECF-D3EF2A27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A152-CA25-477B-812D-4EA242AA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C9377-49FD-4C8B-AF74-3308A0B0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0325D-84FF-452E-B995-85A6EF3D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C6D9F-9205-4C6D-AA83-6119BDE3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D1B61-E903-4551-9A0B-B442FC9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0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50084-F328-4D02-BEE4-DF97D490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B828D-510D-48B4-A7DB-37AB13C8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D1321-AF1B-4388-B2A8-04335322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368D5-6181-4B5A-AAEE-5534E1B2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964F6-5F81-4600-86A4-88CC9904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17D87-42A8-49BA-AC2B-ADA09B0E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9547D-2239-424F-900B-EC6D69A78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2EDDB4-3FA1-4C25-9EA5-D7052CA7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02AC3-B27E-43FD-92F0-BAC2C307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8D63F-4F48-416D-85DD-1086350D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F2A57-67AC-49F3-BFA6-A79838D6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7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0A1A1-BECD-442A-913F-34E6AF79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0DEC9-071D-44AE-B3A4-7316367C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286E0-0616-43C6-B4EA-9506D54D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7BEA57-DFCF-46E9-ACDF-E41247FA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3C9A43-9C6A-4168-8381-7C6D904F2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C123FE-6C06-4484-88A8-206E2943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221C52-3CBB-44EB-ACCF-CF2E46FE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B25CE2-C725-488F-84B3-F9BBB38A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06AE8-02A0-4937-BFFC-A7B1CE6B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2FD768-12A8-42D5-88F4-D9320771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9340E6-AFE6-4919-A819-725C0218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8233FE-3437-4526-B5CC-4D116DF3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A79855-1116-4336-BF5F-927EBBCB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F3263B-FD68-46F5-90C9-420C2CE3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FD5EA3-E3A4-496E-A4BA-352F388C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9020-98EE-44CB-A57F-04E7F24C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63088-5E79-4471-A7DE-87BF5B95A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03757-FC62-4948-8DE1-8685F020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ACB76-170B-48D2-BF2C-873FC899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A5EEF-4CD9-44EC-B7A2-DC5361E0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54943-5647-4F76-B605-00055AA6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7B14-438A-4DA4-9414-41DCB376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ED7A6-BF47-42AE-8218-F0481739A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5D3F5-B1A9-46B1-BAC5-20642D533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04C05-7F04-4519-8F6E-DEF853C2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8B0CF-9157-4DC0-91B9-D3382E10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9B69B-3983-4EC0-A80D-0C2A26E1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7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76CE79-92E6-4DC4-B052-3052D064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0974E-4313-4B38-8BE9-32C3B576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CC3B3-4F1B-4264-A515-6F692AE1B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24AF-F50F-41C2-A8C0-A9C02CDF905E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D30AE-355F-43BD-BA54-3EA890030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A8052-366A-4B51-A56B-4A9902BA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AE-32B2-4287-AFBB-534C1C12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4E5EE-C1A1-4D42-93EC-5BB62BCA7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AFBACD-2799-4ABC-B3CF-92A52CE3F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</a:p>
        </p:txBody>
      </p:sp>
    </p:spTree>
    <p:extLst>
      <p:ext uri="{BB962C8B-B14F-4D97-AF65-F5344CB8AC3E}">
        <p14:creationId xmlns:p14="http://schemas.microsoft.com/office/powerpoint/2010/main" val="173575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BE7FB-F59A-467F-ABD8-A5BC88C8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2E22-748C-48FB-9DC4-20F167F2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matrix44.create_orthogonal_projection_matrix()</a:t>
            </a:r>
          </a:p>
          <a:p>
            <a:r>
              <a:rPr lang="en-US" altLang="ko-KR" dirty="0"/>
              <a:t>matrix44.create_from_translation()</a:t>
            </a:r>
          </a:p>
          <a:p>
            <a:r>
              <a:rPr lang="en-US" altLang="ko-KR" dirty="0"/>
              <a:t>glUniformMatrix4fv()</a:t>
            </a:r>
          </a:p>
          <a:p>
            <a:endParaRPr lang="en-US" altLang="ko-KR" dirty="0"/>
          </a:p>
          <a:p>
            <a:r>
              <a:rPr lang="en-US" altLang="ko-KR" dirty="0"/>
              <a:t>uniform mat4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58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C0F96-ACC7-4A92-9F04-F48A63D9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삼차원 </a:t>
            </a:r>
            <a:r>
              <a:rPr lang="en-US" altLang="ko-KR" dirty="0"/>
              <a:t>Graphics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A8165-97E7-4904-A603-3E6E0CF34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9" t="7600" r="7128" b="5324"/>
          <a:stretch/>
        </p:blipFill>
        <p:spPr>
          <a:xfrm>
            <a:off x="975360" y="1476756"/>
            <a:ext cx="4587462" cy="37170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40FA27-FE55-42FF-A32A-016643E68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7" t="4110" r="5150" b="4791"/>
          <a:stretch/>
        </p:blipFill>
        <p:spPr>
          <a:xfrm>
            <a:off x="6700271" y="1484203"/>
            <a:ext cx="4587462" cy="3729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1293FE-843A-4F8A-8DA0-CDE7004A626D}"/>
              </a:ext>
            </a:extLst>
          </p:cNvPr>
          <p:cNvSpPr txBox="1"/>
          <p:nvPr/>
        </p:nvSpPr>
        <p:spPr>
          <a:xfrm>
            <a:off x="975360" y="5216959"/>
            <a:ext cx="458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Orthographic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B0702-6C06-4938-82B9-1071787C75CE}"/>
              </a:ext>
            </a:extLst>
          </p:cNvPr>
          <p:cNvSpPr txBox="1"/>
          <p:nvPr/>
        </p:nvSpPr>
        <p:spPr>
          <a:xfrm>
            <a:off x="6700271" y="5227727"/>
            <a:ext cx="458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Perspective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232EB-B22D-4AC0-8769-BDB8885D4886}"/>
              </a:ext>
            </a:extLst>
          </p:cNvPr>
          <p:cNvSpPr txBox="1"/>
          <p:nvPr/>
        </p:nvSpPr>
        <p:spPr>
          <a:xfrm>
            <a:off x="299998" y="5597059"/>
            <a:ext cx="53170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matrix44.create_orthogonal_projection_matrix( -WORLD_SIZE*</a:t>
            </a:r>
            <a:r>
              <a:rPr lang="en-US" altLang="ko-KR" dirty="0" err="1"/>
              <a:t>ar</a:t>
            </a:r>
            <a:r>
              <a:rPr lang="en-US" altLang="ko-KR" dirty="0"/>
              <a:t>, WORLD_SIZE*</a:t>
            </a:r>
            <a:r>
              <a:rPr lang="en-US" altLang="ko-KR" dirty="0" err="1"/>
              <a:t>ar</a:t>
            </a:r>
            <a:r>
              <a:rPr lang="en-US" altLang="ko-KR" dirty="0"/>
              <a:t>, -WORLD_SIZE, WORLD_SIZE, -1.0, 10.0)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F8E4F-1E1C-4E1C-A046-E104A6817B40}"/>
              </a:ext>
            </a:extLst>
          </p:cNvPr>
          <p:cNvSpPr txBox="1"/>
          <p:nvPr/>
        </p:nvSpPr>
        <p:spPr>
          <a:xfrm>
            <a:off x="6272573" y="5611528"/>
            <a:ext cx="5442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matrix44.create_perspective_projection_matrix(45.0, SCR_WIDTH / SCR_HEIGHT, 0.1, 100.0)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96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44631-5074-4656-85D0-EADAA4FC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파일 읽기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64282-CFD1-4DFF-829F-13982EEBB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9" t="5153" r="3878" b="4047"/>
          <a:stretch/>
        </p:blipFill>
        <p:spPr>
          <a:xfrm>
            <a:off x="758952" y="1828800"/>
            <a:ext cx="4663440" cy="3733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9D987-6C28-4B93-9537-0BC896A327AD}"/>
              </a:ext>
            </a:extLst>
          </p:cNvPr>
          <p:cNvSpPr txBox="1"/>
          <p:nvPr/>
        </p:nvSpPr>
        <p:spPr>
          <a:xfrm>
            <a:off x="5702594" y="114651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from </a:t>
            </a:r>
            <a:r>
              <a:rPr lang="en-US" altLang="ko-KR" dirty="0" err="1">
                <a:solidFill>
                  <a:srgbClr val="FF0000"/>
                </a:solidFill>
              </a:rPr>
              <a:t>ObjLoader</a:t>
            </a:r>
            <a:r>
              <a:rPr lang="en-US" altLang="ko-KR" dirty="0">
                <a:solidFill>
                  <a:srgbClr val="FF0000"/>
                </a:solidFill>
              </a:rPr>
              <a:t> import 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0632A-B583-451C-9964-12FC5806F011}"/>
              </a:ext>
            </a:extLst>
          </p:cNvPr>
          <p:cNvSpPr txBox="1"/>
          <p:nvPr/>
        </p:nvSpPr>
        <p:spPr>
          <a:xfrm>
            <a:off x="5702594" y="16509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obj = </a:t>
            </a:r>
            <a:r>
              <a:rPr lang="en-US" altLang="ko-KR" dirty="0" err="1">
                <a:solidFill>
                  <a:srgbClr val="FF0000"/>
                </a:solidFill>
              </a:rPr>
              <a:t>ObjLoader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obj.load_model</a:t>
            </a:r>
            <a:r>
              <a:rPr lang="en-US" altLang="ko-KR" dirty="0">
                <a:solidFill>
                  <a:srgbClr val="FF0000"/>
                </a:solidFill>
              </a:rPr>
              <a:t>("res/bunny.obj")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4F08C-809B-4D75-AE20-BC15D096555B}"/>
              </a:ext>
            </a:extLst>
          </p:cNvPr>
          <p:cNvSpPr txBox="1"/>
          <p:nvPr/>
        </p:nvSpPr>
        <p:spPr>
          <a:xfrm>
            <a:off x="5702594" y="22972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texture_offset</a:t>
            </a:r>
            <a:r>
              <a:rPr lang="en-US" altLang="ko-KR" dirty="0"/>
              <a:t> = 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obj.vertex_index</a:t>
            </a:r>
            <a:r>
              <a:rPr lang="en-US" altLang="ko-KR" dirty="0"/>
              <a:t>) * 12</a:t>
            </a:r>
          </a:p>
          <a:p>
            <a:r>
              <a:rPr lang="en-US" altLang="ko-KR" dirty="0"/>
              <a:t>    	</a:t>
            </a:r>
            <a:r>
              <a:rPr lang="en-US" altLang="ko-KR" dirty="0" err="1"/>
              <a:t>normal_offset</a:t>
            </a:r>
            <a:r>
              <a:rPr lang="en-US" altLang="ko-KR" dirty="0"/>
              <a:t> = (</a:t>
            </a:r>
            <a:r>
              <a:rPr lang="en-US" altLang="ko-KR" dirty="0" err="1"/>
              <a:t>texture_offset</a:t>
            </a:r>
            <a:r>
              <a:rPr lang="en-US" altLang="ko-KR" dirty="0"/>
              <a:t> + 	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obj.texture_index</a:t>
            </a:r>
            <a:r>
              <a:rPr lang="en-US" altLang="ko-KR" dirty="0"/>
              <a:t>) * 8)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8EB86-2264-4795-8F6A-717237A1C0D6}"/>
              </a:ext>
            </a:extLst>
          </p:cNvPr>
          <p:cNvSpPr txBox="1"/>
          <p:nvPr/>
        </p:nvSpPr>
        <p:spPr>
          <a:xfrm>
            <a:off x="5701070" y="36954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obj.model.itemsize</a:t>
            </a:r>
            <a:r>
              <a:rPr lang="en-US" altLang="ko-KR" dirty="0"/>
              <a:t> *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obj.model</a:t>
            </a:r>
            <a:r>
              <a:rPr lang="en-US" altLang="ko-KR" dirty="0"/>
              <a:t>), </a:t>
            </a:r>
            <a:r>
              <a:rPr lang="en-US" altLang="ko-KR" dirty="0" err="1"/>
              <a:t>obj.model</a:t>
            </a:r>
            <a:r>
              <a:rPr lang="en-US" altLang="ko-KR" dirty="0"/>
              <a:t>, GL_STATIC_DRAW)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(0, 3, GL_FLOAT, GL_FALSE, </a:t>
            </a:r>
            <a:r>
              <a:rPr lang="en-US" altLang="ko-KR" dirty="0" err="1"/>
              <a:t>obj.model.itemsize</a:t>
            </a:r>
            <a:r>
              <a:rPr lang="en-US" altLang="ko-KR" dirty="0"/>
              <a:t> * 3, </a:t>
            </a:r>
            <a:r>
              <a:rPr lang="en-US" altLang="ko-KR" dirty="0" err="1"/>
              <a:t>ctypes.c_void_p</a:t>
            </a:r>
            <a:r>
              <a:rPr lang="en-US" altLang="ko-KR" dirty="0"/>
              <a:t>(0))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glEnableVertexAttribArray</a:t>
            </a:r>
            <a:r>
              <a:rPr lang="en-US" altLang="ko-KR" dirty="0"/>
              <a:t>(0)</a:t>
            </a:r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(1, 3, GL_FLOAT, GL_FALSE, </a:t>
            </a:r>
            <a:r>
              <a:rPr lang="en-US" altLang="ko-KR" dirty="0" err="1"/>
              <a:t>obj.model.itemsize</a:t>
            </a:r>
            <a:r>
              <a:rPr lang="en-US" altLang="ko-KR" dirty="0"/>
              <a:t> * 3, </a:t>
            </a:r>
            <a:r>
              <a:rPr lang="en-US" altLang="ko-KR" dirty="0" err="1"/>
              <a:t>ctypes.c_void_p</a:t>
            </a:r>
            <a:r>
              <a:rPr lang="en-US" altLang="ko-KR" dirty="0"/>
              <a:t>(</a:t>
            </a:r>
            <a:r>
              <a:rPr lang="en-US" altLang="ko-KR" dirty="0" err="1"/>
              <a:t>normal_offset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glEnableVertexAttribArray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79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9DB15-241C-4F8F-94E9-55775891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 Matrix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59992-D3E4-477E-A237-692D3078C149}"/>
              </a:ext>
            </a:extLst>
          </p:cNvPr>
          <p:cNvSpPr txBox="1"/>
          <p:nvPr/>
        </p:nvSpPr>
        <p:spPr>
          <a:xfrm>
            <a:off x="838200" y="1578766"/>
            <a:ext cx="10272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rot_y</a:t>
            </a:r>
            <a:r>
              <a:rPr lang="en-US" altLang="ko-KR" dirty="0"/>
              <a:t> = matrix44.create_from_y_rotation(0.8 * </a:t>
            </a:r>
            <a:r>
              <a:rPr lang="en-US" altLang="ko-KR" dirty="0" err="1"/>
              <a:t>get_time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scale = matrix44.create_from_scale(Vector3([0.45, 0.45, 0.45]))</a:t>
            </a:r>
          </a:p>
          <a:p>
            <a:r>
              <a:rPr lang="en-US" altLang="ko-KR" dirty="0"/>
              <a:t>matrix = matrix44.multiply(scale, </a:t>
            </a:r>
            <a:r>
              <a:rPr lang="en-US" altLang="ko-KR" dirty="0" err="1"/>
              <a:t>rot_y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trans = matrix44.create_from_translation(Vector3([-1.0, 0.0, 0.0]))</a:t>
            </a:r>
          </a:p>
          <a:p>
            <a:r>
              <a:rPr lang="en-US" altLang="ko-KR" dirty="0"/>
              <a:t>matrix = matrix44.multiply(matrix, trans)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AA8E1-06EA-4ADF-AFF3-C9781773F673}"/>
              </a:ext>
            </a:extLst>
          </p:cNvPr>
          <p:cNvSpPr txBox="1"/>
          <p:nvPr/>
        </p:nvSpPr>
        <p:spPr>
          <a:xfrm>
            <a:off x="990600" y="3940629"/>
            <a:ext cx="649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 = ROTATE * SCALE * TRANS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0DFF1-557D-447E-8204-7EBAFADD0A2B}"/>
              </a:ext>
            </a:extLst>
          </p:cNvPr>
          <p:cNvSpPr txBox="1"/>
          <p:nvPr/>
        </p:nvSpPr>
        <p:spPr>
          <a:xfrm>
            <a:off x="990600" y="4686665"/>
            <a:ext cx="8868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projection * view * model * transform * </a:t>
            </a:r>
            <a:r>
              <a:rPr lang="en-US" altLang="ko-KR" sz="2400" dirty="0" err="1"/>
              <a:t>vPosition</a:t>
            </a:r>
            <a:r>
              <a:rPr lang="en-US" altLang="ko-KR" sz="2400" dirty="0"/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14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C6F90-E080-456F-B85D-BAAD49A5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0098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Perspective Transform (Scale, Rotate, Trans) </a:t>
            </a:r>
            <a:r>
              <a:rPr lang="ko-KR" altLang="en-US" dirty="0"/>
              <a:t>를 </a:t>
            </a:r>
            <a:r>
              <a:rPr lang="ko-KR" altLang="en-US" dirty="0" err="1"/>
              <a:t>한가지씩</a:t>
            </a:r>
            <a:r>
              <a:rPr lang="ko-KR" altLang="en-US" dirty="0"/>
              <a:t> 이용하여 움직이는 </a:t>
            </a:r>
            <a:r>
              <a:rPr lang="en-US" altLang="ko-KR" dirty="0"/>
              <a:t>Object</a:t>
            </a:r>
            <a:br>
              <a:rPr lang="en-US" altLang="ko-KR" dirty="0"/>
            </a:br>
            <a:r>
              <a:rPr lang="ko-KR" altLang="en-US" dirty="0"/>
              <a:t>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06D2F8-394F-4B37-BC5B-49F105357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6" t="4567" r="6298" b="4567"/>
          <a:stretch/>
        </p:blipFill>
        <p:spPr>
          <a:xfrm>
            <a:off x="6477581" y="2335448"/>
            <a:ext cx="5184648" cy="42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9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2FBD1-B91F-443F-A776-A7CFFE84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제출방법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22A2B-EFD7-4857-9E50-877C8F90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 </a:t>
            </a:r>
            <a:r>
              <a:rPr lang="ko-KR" altLang="en-US" dirty="0"/>
              <a:t>로 제출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보고서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보고서에는 결과 사진</a:t>
            </a:r>
            <a:r>
              <a:rPr lang="en-US" altLang="ko-KR" dirty="0"/>
              <a:t>-</a:t>
            </a:r>
            <a:r>
              <a:rPr lang="ko-KR" altLang="en-US" dirty="0"/>
              <a:t>움직이는 영상 캡쳐</a:t>
            </a:r>
            <a:r>
              <a:rPr lang="en-US" altLang="ko-KR" dirty="0"/>
              <a:t>, </a:t>
            </a:r>
            <a:r>
              <a:rPr lang="ko-KR" altLang="en-US" dirty="0"/>
              <a:t>소스코드만 넣기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제출 기한</a:t>
            </a:r>
            <a:r>
              <a:rPr lang="en-US" altLang="ko-KR" dirty="0"/>
              <a:t>: </a:t>
            </a:r>
            <a:r>
              <a:rPr lang="ko-KR" altLang="en-US" dirty="0"/>
              <a:t>수업 끝나는 시간까지 </a:t>
            </a:r>
            <a:r>
              <a:rPr lang="en-US" altLang="ko-KR" dirty="0"/>
              <a:t>(10</a:t>
            </a:r>
            <a:r>
              <a:rPr lang="ko-KR" altLang="en-US" dirty="0"/>
              <a:t>시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98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422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실습 03</vt:lpstr>
      <vt:lpstr>새로운 명령</vt:lpstr>
      <vt:lpstr>삼차원 Graphics</vt:lpstr>
      <vt:lpstr>Object 파일 읽기</vt:lpstr>
      <vt:lpstr>Transform Matrix</vt:lpstr>
      <vt:lpstr>과제:  Perspective Transform (Scale, Rotate, Trans) 를 한가지씩 이용하여 움직이는 Object 코드를 작성하시오.</vt:lpstr>
      <vt:lpstr>과제 제출방법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03</dc:title>
  <dc:creator>한동일</dc:creator>
  <cp:lastModifiedBy>정영주</cp:lastModifiedBy>
  <cp:revision>3</cp:revision>
  <dcterms:created xsi:type="dcterms:W3CDTF">2021-11-14T11:56:06Z</dcterms:created>
  <dcterms:modified xsi:type="dcterms:W3CDTF">2021-11-15T06:13:55Z</dcterms:modified>
</cp:coreProperties>
</file>