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87" r:id="rId3"/>
    <p:sldId id="288" r:id="rId4"/>
    <p:sldId id="290" r:id="rId5"/>
    <p:sldId id="292" r:id="rId6"/>
    <p:sldId id="291" r:id="rId7"/>
    <p:sldId id="29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42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67843-DDF4-4EB2-BE34-5502FD55696D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574D8-5B8F-4613-B64B-87003AEF4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1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Corbel" panose="020B0503020204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306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Corbel" panose="020B0503020204020204" pitchFamily="34" charset="0"/>
                <a:cs typeface="Courier New" panose="020703090202050204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223D-CD3C-484B-BC68-1486003F921D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D663-2BF3-4A9E-9593-CC74AAC10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5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2336"/>
          </a:xfrm>
        </p:spPr>
        <p:txBody>
          <a:bodyPr>
            <a:noAutofit/>
          </a:bodyPr>
          <a:lstStyle>
            <a:lvl1pPr>
              <a:defRPr sz="4000" b="0">
                <a:effectLst/>
                <a:latin typeface="Corbel" panose="020B0503020204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3586"/>
            <a:ext cx="7886700" cy="5073377"/>
          </a:xfrm>
        </p:spPr>
        <p:txBody>
          <a:bodyPr>
            <a:normAutofit/>
          </a:bodyPr>
          <a:lstStyle>
            <a:lvl1pPr>
              <a:defRPr sz="2000">
                <a:latin typeface="Corbel" panose="020B0503020204020204" pitchFamily="34" charset="0"/>
                <a:cs typeface="Courier New" panose="02070309020205020404" pitchFamily="49" charset="0"/>
              </a:defRPr>
            </a:lvl1pPr>
            <a:lvl2pPr>
              <a:defRPr sz="2000">
                <a:latin typeface="Corbel" panose="020B0503020204020204" pitchFamily="34" charset="0"/>
                <a:cs typeface="Courier New" panose="02070309020205020404" pitchFamily="49" charset="0"/>
              </a:defRPr>
            </a:lvl2pPr>
            <a:lvl3pPr>
              <a:defRPr sz="2000">
                <a:latin typeface="Corbel" panose="020B0503020204020204" pitchFamily="34" charset="0"/>
                <a:cs typeface="Courier New" panose="02070309020205020404" pitchFamily="49" charset="0"/>
              </a:defRPr>
            </a:lvl3pPr>
            <a:lvl4pPr>
              <a:defRPr sz="2000">
                <a:latin typeface="Corbel" panose="020B0503020204020204" pitchFamily="34" charset="0"/>
                <a:cs typeface="Courier New" panose="02070309020205020404" pitchFamily="49" charset="0"/>
              </a:defRPr>
            </a:lvl4pPr>
            <a:lvl5pPr>
              <a:defRPr sz="2000">
                <a:latin typeface="Corbel" panose="020B0503020204020204" pitchFamily="34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223D-CD3C-484B-BC68-1486003F921D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D663-2BF3-4A9E-9593-CC74AAC10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6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F223D-CD3C-484B-BC68-1486003F921D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BD663-2BF3-4A9E-9593-CC74AAC10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08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ko-kr/pycharm/download/#section=windows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Graphics </a:t>
            </a:r>
            <a:r>
              <a:rPr lang="ko-KR" altLang="en-US" dirty="0"/>
              <a:t>설치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기반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873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r>
              <a:rPr lang="ko-KR" altLang="en-US" dirty="0"/>
              <a:t>다운로드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801" y="1438481"/>
            <a:ext cx="168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구글링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9FA5B1-31E3-4F68-A12F-18BFC4EB1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862" y="1259587"/>
            <a:ext cx="5625507" cy="389561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01B5EBB-CE40-4BF9-B458-E0D3123D8790}"/>
              </a:ext>
            </a:extLst>
          </p:cNvPr>
          <p:cNvSpPr/>
          <p:nvPr/>
        </p:nvSpPr>
        <p:spPr>
          <a:xfrm>
            <a:off x="3526611" y="3052784"/>
            <a:ext cx="1765389" cy="612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2A9F55-47DB-4D9C-AF40-BCBF69C5A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03" y="3855625"/>
            <a:ext cx="5185612" cy="23891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FF0E43B-7771-448B-B827-0A32864103EA}"/>
              </a:ext>
            </a:extLst>
          </p:cNvPr>
          <p:cNvSpPr/>
          <p:nvPr/>
        </p:nvSpPr>
        <p:spPr>
          <a:xfrm>
            <a:off x="3855626" y="4785345"/>
            <a:ext cx="1765389" cy="1475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0BBC98-66E6-484D-8145-975A27FD8B1E}"/>
              </a:ext>
            </a:extLst>
          </p:cNvPr>
          <p:cNvSpPr txBox="1"/>
          <p:nvPr/>
        </p:nvSpPr>
        <p:spPr>
          <a:xfrm>
            <a:off x="488801" y="6358295"/>
            <a:ext cx="7849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https://www.jetbrains.com/ko-kr/pycharm/download/#section=windows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41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A25D667A-32B8-462D-9C7E-91182B1CA6A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DA7BDD2-5B08-4301-8DDA-99D9DB91C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1" y="1090355"/>
            <a:ext cx="3606599" cy="272788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212A32-68AA-46C2-B065-D0F8B0C07A2B}"/>
              </a:ext>
            </a:extLst>
          </p:cNvPr>
          <p:cNvSpPr/>
          <p:nvPr/>
        </p:nvSpPr>
        <p:spPr>
          <a:xfrm>
            <a:off x="2743200" y="3540211"/>
            <a:ext cx="624016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F8CCC1A-D809-4080-81DA-EFE8FF0466A8}"/>
              </a:ext>
            </a:extLst>
          </p:cNvPr>
          <p:cNvSpPr/>
          <p:nvPr/>
        </p:nvSpPr>
        <p:spPr>
          <a:xfrm>
            <a:off x="4263081" y="2180968"/>
            <a:ext cx="988541" cy="352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A66ACEA5-1C7F-4EEE-B8A7-92DEBEE52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348" y="1110337"/>
            <a:ext cx="3606600" cy="2727884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17A7775C-D996-4A8F-BA36-087F2040D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89" y="4082298"/>
            <a:ext cx="3669822" cy="2775702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608E319-9F2B-48D5-893D-0CEB4594C217}"/>
              </a:ext>
            </a:extLst>
          </p:cNvPr>
          <p:cNvSpPr/>
          <p:nvPr/>
        </p:nvSpPr>
        <p:spPr>
          <a:xfrm rot="9063270">
            <a:off x="4239606" y="3755479"/>
            <a:ext cx="988541" cy="352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B210244-FCE9-4A4C-87A5-BECA9DC7E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348" y="4082299"/>
            <a:ext cx="3606600" cy="2775702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FED2A62E-3EB2-4D2C-8470-263464285B5D}"/>
              </a:ext>
            </a:extLst>
          </p:cNvPr>
          <p:cNvSpPr/>
          <p:nvPr/>
        </p:nvSpPr>
        <p:spPr>
          <a:xfrm>
            <a:off x="4263080" y="5171486"/>
            <a:ext cx="988541" cy="352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A2485F-C06A-40F9-B7ED-8E3EB2353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" y="5470149"/>
            <a:ext cx="168607" cy="1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5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Interpreter</a:t>
            </a:r>
            <a:r>
              <a:rPr lang="ko-KR" altLang="en-US" dirty="0"/>
              <a:t> 설정</a:t>
            </a:r>
          </a:p>
        </p:txBody>
      </p:sp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A25D667A-32B8-462D-9C7E-91182B1CA6A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83E6EC-0133-4B6E-8235-3FBBDA691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00" y="1473004"/>
            <a:ext cx="7519773" cy="44412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A8C94FE-5A82-4F83-B199-CD6AB4933881}"/>
              </a:ext>
            </a:extLst>
          </p:cNvPr>
          <p:cNvSpPr/>
          <p:nvPr/>
        </p:nvSpPr>
        <p:spPr>
          <a:xfrm>
            <a:off x="6789928" y="2461655"/>
            <a:ext cx="466549" cy="260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75010-5BBD-4E2F-A7C4-94BA865DA4A1}"/>
              </a:ext>
            </a:extLst>
          </p:cNvPr>
          <p:cNvSpPr txBox="1"/>
          <p:nvPr/>
        </p:nvSpPr>
        <p:spPr>
          <a:xfrm>
            <a:off x="7862724" y="2373649"/>
            <a:ext cx="11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</a:t>
            </a:r>
            <a:r>
              <a:rPr lang="en-US" altLang="ko-KR" dirty="0"/>
              <a:t>: Add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9AE3E10-05D1-48C2-AE09-7D99F725E38B}"/>
              </a:ext>
            </a:extLst>
          </p:cNvPr>
          <p:cNvCxnSpPr>
            <a:stCxn id="10" idx="1"/>
          </p:cNvCxnSpPr>
          <p:nvPr/>
        </p:nvCxnSpPr>
        <p:spPr>
          <a:xfrm flipH="1">
            <a:off x="7256477" y="2558315"/>
            <a:ext cx="606247" cy="3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08F0699-FF97-4C3A-8258-A7C51C601808}"/>
              </a:ext>
            </a:extLst>
          </p:cNvPr>
          <p:cNvCxnSpPr/>
          <p:nvPr/>
        </p:nvCxnSpPr>
        <p:spPr>
          <a:xfrm flipH="1">
            <a:off x="4780800" y="2742981"/>
            <a:ext cx="2242402" cy="40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41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FAF82F-2CB6-44B9-9939-5DA1E3EE5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3" y="1209456"/>
            <a:ext cx="7915275" cy="30670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Interpreter</a:t>
            </a:r>
            <a:r>
              <a:rPr lang="ko-KR" altLang="en-US" dirty="0"/>
              <a:t> 설정</a:t>
            </a:r>
          </a:p>
        </p:txBody>
      </p:sp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A25D667A-32B8-462D-9C7E-91182B1CA6A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8C94FE-5A82-4F83-B199-CD6AB4933881}"/>
              </a:ext>
            </a:extLst>
          </p:cNvPr>
          <p:cNvSpPr/>
          <p:nvPr/>
        </p:nvSpPr>
        <p:spPr>
          <a:xfrm>
            <a:off x="7559600" y="1530685"/>
            <a:ext cx="466549" cy="260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75010-5BBD-4E2F-A7C4-94BA865DA4A1}"/>
              </a:ext>
            </a:extLst>
          </p:cNvPr>
          <p:cNvSpPr txBox="1"/>
          <p:nvPr/>
        </p:nvSpPr>
        <p:spPr>
          <a:xfrm>
            <a:off x="1024001" y="4900651"/>
            <a:ext cx="59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Portable Python --&gt; App --&gt; Python --&gt; python.exe  </a:t>
            </a:r>
            <a:r>
              <a:rPr lang="ko-KR" altLang="en-US" dirty="0"/>
              <a:t>선택 </a:t>
            </a:r>
            <a:r>
              <a:rPr lang="en-US" altLang="ko-KR" dirty="0"/>
              <a:t>OK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9AE3E10-05D1-48C2-AE09-7D99F725E38B}"/>
              </a:ext>
            </a:extLst>
          </p:cNvPr>
          <p:cNvCxnSpPr>
            <a:cxnSpLocks/>
          </p:cNvCxnSpPr>
          <p:nvPr/>
        </p:nvCxnSpPr>
        <p:spPr>
          <a:xfrm flipH="1">
            <a:off x="5066650" y="1791552"/>
            <a:ext cx="2726225" cy="300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8F4B03-3708-4992-A274-CCBC5963C663}"/>
              </a:ext>
            </a:extLst>
          </p:cNvPr>
          <p:cNvSpPr/>
          <p:nvPr/>
        </p:nvSpPr>
        <p:spPr>
          <a:xfrm>
            <a:off x="203762" y="2028685"/>
            <a:ext cx="2021038" cy="260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6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Structure </a:t>
            </a:r>
            <a:r>
              <a:rPr lang="ko-KR" altLang="en-US" dirty="0"/>
              <a:t>설정</a:t>
            </a:r>
          </a:p>
        </p:txBody>
      </p:sp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A25D667A-32B8-462D-9C7E-91182B1CA6A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D0C3E5-5ECB-428A-8576-2F6FF61AA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72" y="1228350"/>
            <a:ext cx="8246378" cy="5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4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코드 실행</a:t>
            </a:r>
          </a:p>
        </p:txBody>
      </p:sp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A25D667A-32B8-462D-9C7E-91182B1CA6A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8784EE-3025-45CA-8CDE-02895D275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72" y="1339562"/>
            <a:ext cx="5971301" cy="465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21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1004</TotalTime>
  <Words>66</Words>
  <Application>Microsoft Office PowerPoint</Application>
  <PresentationFormat>화면 슬라이드 쇼(4:3)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Corbel</vt:lpstr>
      <vt:lpstr>Office 테마</vt:lpstr>
      <vt:lpstr>Graphics 설치</vt:lpstr>
      <vt:lpstr>1. pyCharm 다운로드</vt:lpstr>
      <vt:lpstr>1. pyCharm 설치</vt:lpstr>
      <vt:lpstr>2. Interpreter 설정</vt:lpstr>
      <vt:lpstr>2. Interpreter 설정</vt:lpstr>
      <vt:lpstr>3. Structure 설정</vt:lpstr>
      <vt:lpstr>4. 코드 실행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Part1: Foundations of 3D User Interfaces</dc:title>
  <dc:creator>SMU</dc:creator>
  <cp:lastModifiedBy>정영주</cp:lastModifiedBy>
  <cp:revision>45</cp:revision>
  <dcterms:created xsi:type="dcterms:W3CDTF">2019-01-16T02:08:46Z</dcterms:created>
  <dcterms:modified xsi:type="dcterms:W3CDTF">2021-09-06T13:23:05Z</dcterms:modified>
</cp:coreProperties>
</file>