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68" r:id="rId4"/>
    <p:sldId id="266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9" r:id="rId14"/>
    <p:sldId id="281" r:id="rId15"/>
    <p:sldId id="291" r:id="rId16"/>
    <p:sldId id="283" r:id="rId17"/>
    <p:sldId id="285" r:id="rId18"/>
    <p:sldId id="267" r:id="rId19"/>
    <p:sldId id="286" r:id="rId20"/>
    <p:sldId id="284" r:id="rId21"/>
    <p:sldId id="287" r:id="rId22"/>
    <p:sldId id="288" r:id="rId23"/>
    <p:sldId id="289" r:id="rId24"/>
    <p:sldId id="290" r:id="rId25"/>
    <p:sldId id="292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2B666-0227-4BA6-BAA7-23C215E8D8BA}">
          <p14:sldIdLst>
            <p14:sldId id="257"/>
          </p14:sldIdLst>
        </p14:section>
        <p14:section name="segment tree" id="{4442AB16-3FCF-4428-8525-89670FB4010D}">
          <p14:sldIdLst>
            <p14:sldId id="258"/>
            <p14:sldId id="268"/>
          </p14:sldIdLst>
        </p14:section>
        <p14:section name="lazy propagation" id="{F174C249-1CD0-4155-AF68-A791B324F17A}">
          <p14:sldIdLst>
            <p14:sldId id="266"/>
            <p14:sldId id="270"/>
            <p14:sldId id="272"/>
          </p14:sldIdLst>
        </p14:section>
        <p14:section name="lazyprop ex1" id="{34584507-AE6E-4719-B307-9B39A6FAED9B}">
          <p14:sldIdLst>
            <p14:sldId id="271"/>
            <p14:sldId id="273"/>
          </p14:sldIdLst>
        </p14:section>
        <p14:section name="lazyprop ex2" id="{1F0CF12D-1569-46F3-9C0D-4A8DF7866D76}">
          <p14:sldIdLst>
            <p14:sldId id="274"/>
            <p14:sldId id="275"/>
            <p14:sldId id="276"/>
            <p14:sldId id="277"/>
            <p14:sldId id="279"/>
          </p14:sldIdLst>
        </p14:section>
        <p14:section name="lazyprop 구현" id="{77743970-D669-4866-9489-4FF478D67B2E}">
          <p14:sldIdLst>
            <p14:sldId id="281"/>
            <p14:sldId id="291"/>
          </p14:sldIdLst>
        </p14:section>
        <p14:section name="bit" id="{A144571E-A873-427C-BA6F-9B8F758FB40D}">
          <p14:sldIdLst>
            <p14:sldId id="283"/>
            <p14:sldId id="285"/>
            <p14:sldId id="267"/>
            <p14:sldId id="286"/>
            <p14:sldId id="284"/>
            <p14:sldId id="287"/>
            <p14:sldId id="288"/>
            <p14:sldId id="289"/>
            <p14:sldId id="290"/>
          </p14:sldIdLst>
        </p14:section>
        <p14:section name="outro" id="{1DA3511F-2AFE-48D6-9E38-5AAA3D206CE2}">
          <p14:sldIdLst>
            <p14:sldId id="29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4660"/>
  </p:normalViewPr>
  <p:slideViewPr>
    <p:cSldViewPr snapToGrid="0">
      <p:cViewPr>
        <p:scale>
          <a:sx n="75" d="100"/>
          <a:sy n="75" d="100"/>
        </p:scale>
        <p:origin x="54" y="6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0 24575,'-9'1'0,"0"1"0,0 0 0,0 0 0,0 1 0,1 0 0,0 1 0,-9 4 0,-16 6 0,-120 34 0,97-33 0,0 3 0,-59 28 0,99-37 0,1 1 0,1 1 0,-1 0 0,2 1 0,-22 25 0,-15 12 0,4-9 0,2 3 0,2 2 0,2 2 0,2 1 0,2 2 0,3 1 0,-41 83 0,40-64 0,-174 381 0,171-349 0,5 3 0,-30 168 0,59-257 0,-4 31 0,3 0 0,2 0 0,4 61 0,-3 62 0,1-168-68,0-1 0,0 1-1,0-1 1,0 1 0,-1-1 0,1 1-1,0-1 1,-1 1 0,0-1 0,1 1-1,-1-1 1,0 1 0,1-1 0,-1 0-1,0 1 1,0-1 0,0 0 0,0 0-1,-2 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1:1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24575,'7'0'0,"10"0"0,1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1:1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4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24575,'1'7'0,"0"0"0,1 0 0,0-1 0,0 1 0,0 0 0,1-1 0,0 0 0,7 12 0,41 57 0,-34-50 0,56 53 0,-62-64 0,1-1 0,27 24 0,-7-9 0,-30-26 0,0-1 0,1 1 0,-1-1 0,0 0 0,0 0 0,1 0 0,-1 0 0,1 0 0,-1-1 0,1 1 0,-1-1 0,1 0 0,-1 0 0,1 0 0,-1 0 0,1 0 0,-1 0 0,1 0 0,-1-1 0,1 0 0,-1 1 0,1-1 0,-1 0 0,1 0 0,-1 0 0,0 0 0,0-1 0,4-2 0,10-7 0,0 0 0,25-24 0,-27 22 0,114-83 0,21-20 0,-134 104-1365,-3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24575,'7'0'0,"10"0"0,1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1:1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05:50:5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24575,'7'0'0,"10"0"0,1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8CD2D-36E9-42A0-B3DC-EEE149DDF8A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57DAC-0E98-4440-A538-A47820A9E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6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루트 노드는 모든 범위를 포함하고 있는 노드 </a:t>
            </a:r>
            <a:r>
              <a:rPr lang="en-US" altLang="ko-KR" dirty="0"/>
              <a:t>-&gt; </a:t>
            </a:r>
            <a:r>
              <a:rPr lang="ko-KR" altLang="en-US" dirty="0"/>
              <a:t>위 세 연산에 영향을 미치므로 업데이트 해야함</a:t>
            </a:r>
            <a:endParaRPr lang="en-US" altLang="ko-KR" dirty="0"/>
          </a:p>
          <a:p>
            <a:r>
              <a:rPr lang="ko-KR" altLang="en-US" dirty="0"/>
              <a:t>해당 구간의 범위를 포함하고 있는 노드들만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https://yabmoons.tistory.com/442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0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6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6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30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8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보라색의 경우 완전히 겹치므로 탐색</a:t>
            </a:r>
            <a:r>
              <a:rPr lang="en-US" altLang="ko-KR" dirty="0"/>
              <a:t>, </a:t>
            </a:r>
            <a:r>
              <a:rPr lang="ko-KR" altLang="en-US" dirty="0"/>
              <a:t>업데이트 종료</a:t>
            </a:r>
            <a:endParaRPr lang="en-US" altLang="ko-KR" dirty="0"/>
          </a:p>
          <a:p>
            <a:r>
              <a:rPr lang="ko-KR" altLang="en-US" dirty="0"/>
              <a:t>파란색 </a:t>
            </a:r>
            <a:r>
              <a:rPr lang="en-US" altLang="ko-KR" dirty="0"/>
              <a:t>[0,9]</a:t>
            </a:r>
            <a:r>
              <a:rPr lang="ko-KR" altLang="en-US" dirty="0"/>
              <a:t>의 경우 걸치므로 왼쪽</a:t>
            </a:r>
            <a:r>
              <a:rPr lang="en-US" altLang="ko-KR" dirty="0"/>
              <a:t> </a:t>
            </a:r>
            <a:r>
              <a:rPr lang="ko-KR" altLang="en-US" dirty="0"/>
              <a:t>오른쪽의 자식 노드들도 </a:t>
            </a:r>
            <a:r>
              <a:rPr lang="ko-KR" altLang="en-US" dirty="0" err="1"/>
              <a:t>탐색해봐야함</a:t>
            </a:r>
            <a:endParaRPr lang="en-US" altLang="ko-KR" dirty="0"/>
          </a:p>
          <a:p>
            <a:r>
              <a:rPr lang="ko-KR" altLang="en-US" dirty="0"/>
              <a:t>파란색 </a:t>
            </a:r>
            <a:r>
              <a:rPr lang="en-US" altLang="ko-KR" dirty="0"/>
              <a:t>[0,4]</a:t>
            </a:r>
            <a:r>
              <a:rPr lang="ko-KR" altLang="en-US" dirty="0"/>
              <a:t>의 경우 걸치므로 </a:t>
            </a:r>
            <a:r>
              <a:rPr lang="en-US" altLang="ko-KR" dirty="0"/>
              <a:t>,,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6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4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완전히 들어가는 경우 보라색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4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[3,4]</a:t>
            </a:r>
            <a:r>
              <a:rPr lang="ko-KR" altLang="en-US" dirty="0"/>
              <a:t>를 포함해 위의 파란색들을 업데이트</a:t>
            </a:r>
            <a:r>
              <a:rPr lang="en-US" altLang="ko-KR" dirty="0"/>
              <a:t> </a:t>
            </a:r>
            <a:r>
              <a:rPr lang="ko-KR" altLang="en-US" dirty="0"/>
              <a:t>했더니 자식 노드들의 </a:t>
            </a:r>
            <a:r>
              <a:rPr lang="en-US" altLang="ko-KR" dirty="0"/>
              <a:t>lazy</a:t>
            </a:r>
            <a:r>
              <a:rPr lang="ko-KR" altLang="en-US" dirty="0"/>
              <a:t>값 존재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1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1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8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57DAC-0E98-4440-A538-A47820A9EB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9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395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acmicpc.net/problem/109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1505" TargetMode="External"/><Relationship Id="rId5" Type="http://schemas.openxmlformats.org/officeDocument/2006/relationships/hyperlink" Target="https://www.acmicpc.net/problem/11658" TargetMode="External"/><Relationship Id="rId4" Type="http://schemas.openxmlformats.org/officeDocument/2006/relationships/hyperlink" Target="https://www.acmicpc.net/problem/302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00717" y="1873735"/>
            <a:ext cx="5793653" cy="3398411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pattFill prst="lgGrid">
                <a:fgClr>
                  <a:srgbClr val="2A2A3A"/>
                </a:fgClr>
                <a:bgClr>
                  <a:srgbClr val="1E1E2A"/>
                </a:bgClr>
              </a:patt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en-US" altLang="ko-KR" sz="3200" b="1" i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Lazy Segment Tree</a:t>
                </a:r>
              </a:p>
              <a:p>
                <a:pPr algn="ctr" latinLnBrk="0">
                  <a:defRPr/>
                </a:pPr>
                <a:r>
                  <a:rPr lang="en-US" altLang="ko-KR" sz="3200" b="1" i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&amp; BIT</a:t>
                </a: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13.7cm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3750756" y="2082829"/>
            <a:ext cx="143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2023 algos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study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고급</a:t>
            </a:r>
            <a:r>
              <a:rPr lang="en-US" altLang="ko-KR" sz="900" kern="0" dirty="0">
                <a:solidFill>
                  <a:prstClr val="white"/>
                </a:solidFill>
              </a:rPr>
              <a:t>1 week1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78AEC-1668-5157-F86F-1A5102A1341B}"/>
              </a:ext>
            </a:extLst>
          </p:cNvPr>
          <p:cNvSpPr txBox="1"/>
          <p:nvPr/>
        </p:nvSpPr>
        <p:spPr>
          <a:xfrm>
            <a:off x="5369404" y="4371521"/>
            <a:ext cx="14375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이유진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6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3~9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15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F762D-F386-9CA4-566B-CF11775330A4}"/>
              </a:ext>
            </a:extLst>
          </p:cNvPr>
          <p:cNvSpPr txBox="1"/>
          <p:nvPr/>
        </p:nvSpPr>
        <p:spPr>
          <a:xfrm>
            <a:off x="7526599" y="1762719"/>
            <a:ext cx="4912943" cy="196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겹치는 구간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[3, 4]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대해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영향을 받는 노드들 업데이트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노드 아래로는 업데이트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658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3~9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15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53CBE-07B1-73FA-97DC-2A53D5B21384}"/>
              </a:ext>
            </a:extLst>
          </p:cNvPr>
          <p:cNvSpPr txBox="1"/>
          <p:nvPr/>
        </p:nvSpPr>
        <p:spPr>
          <a:xfrm>
            <a:off x="7911879" y="1834561"/>
            <a:ext cx="4912943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업데이트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그냥 더하면 됨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828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3~9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15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9696-3877-1BE6-281E-BCAB1E0BD689}"/>
              </a:ext>
            </a:extLst>
          </p:cNvPr>
          <p:cNvSpPr txBox="1"/>
          <p:nvPr/>
        </p:nvSpPr>
        <p:spPr>
          <a:xfrm>
            <a:off x="7526599" y="1762719"/>
            <a:ext cx="4912943" cy="196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겹치는 구간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[5, 9]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대해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영향을 받는 노드들 업데이트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노드 아래로는 업데이트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546B5-43EE-5F43-6E6D-20D480BFED8C}"/>
              </a:ext>
            </a:extLst>
          </p:cNvPr>
          <p:cNvSpPr txBox="1"/>
          <p:nvPr/>
        </p:nvSpPr>
        <p:spPr>
          <a:xfrm>
            <a:off x="5600007" y="3397290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83D0E-F8CF-B366-2188-81614AFC8C17}"/>
              </a:ext>
            </a:extLst>
          </p:cNvPr>
          <p:cNvSpPr txBox="1"/>
          <p:nvPr/>
        </p:nvSpPr>
        <p:spPr>
          <a:xfrm>
            <a:off x="7435809" y="3419088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5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3~9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15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45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66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9696-3877-1BE6-281E-BCAB1E0BD689}"/>
              </a:ext>
            </a:extLst>
          </p:cNvPr>
          <p:cNvSpPr txBox="1"/>
          <p:nvPr/>
        </p:nvSpPr>
        <p:spPr>
          <a:xfrm>
            <a:off x="7249471" y="1588312"/>
            <a:ext cx="4912943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(9–5+1) * 1 = 5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만큼 업데이트됨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546B5-43EE-5F43-6E6D-20D480BFED8C}"/>
              </a:ext>
            </a:extLst>
          </p:cNvPr>
          <p:cNvSpPr txBox="1"/>
          <p:nvPr/>
        </p:nvSpPr>
        <p:spPr>
          <a:xfrm>
            <a:off x="5600007" y="3397290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83D0E-F8CF-B366-2188-81614AFC8C17}"/>
              </a:ext>
            </a:extLst>
          </p:cNvPr>
          <p:cNvSpPr txBox="1"/>
          <p:nvPr/>
        </p:nvSpPr>
        <p:spPr>
          <a:xfrm>
            <a:off x="7435809" y="3419088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6D0C11-B854-CE86-7D59-E13A5078BE93}"/>
              </a:ext>
            </a:extLst>
          </p:cNvPr>
          <p:cNvGrpSpPr/>
          <p:nvPr/>
        </p:nvGrpSpPr>
        <p:grpSpPr>
          <a:xfrm>
            <a:off x="6662753" y="1947795"/>
            <a:ext cx="595440" cy="813240"/>
            <a:chOff x="6662753" y="1947795"/>
            <a:chExt cx="595440" cy="8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4ABE3AC-8937-9ED0-F3C6-BD4462672F08}"/>
                    </a:ext>
                  </a:extLst>
                </p14:cNvPr>
                <p14:cNvContentPartPr/>
                <p14:nvPr/>
              </p14:nvContentPartPr>
              <p14:xfrm>
                <a:off x="6753113" y="1947795"/>
                <a:ext cx="505080" cy="802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4ABE3AC-8937-9ED0-F3C6-BD4462672F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4113" y="1938795"/>
                  <a:ext cx="5227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FFC0CDE-4F28-4783-EF20-15F40CC66CF1}"/>
                    </a:ext>
                  </a:extLst>
                </p14:cNvPr>
                <p14:cNvContentPartPr/>
                <p14:nvPr/>
              </p14:nvContentPartPr>
              <p14:xfrm>
                <a:off x="6662753" y="2633595"/>
                <a:ext cx="261360" cy="1274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FFC0CDE-4F28-4783-EF20-15F40CC66C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753" y="2624595"/>
                  <a:ext cx="2790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14:cNvPr>
              <p14:cNvContentPartPr/>
              <p14:nvPr/>
            </p14:nvContentPartPr>
            <p14:xfrm>
              <a:off x="7284720" y="-1112400"/>
              <a:ext cx="3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5720" y="-1121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14:cNvPr>
              <p14:cNvContentPartPr/>
              <p14:nvPr/>
            </p14:nvContentPartPr>
            <p14:xfrm>
              <a:off x="5729880" y="-823320"/>
              <a:ext cx="3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1240" y="-83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14:cNvPr>
              <p14:cNvContentPartPr/>
              <p14:nvPr/>
            </p14:nvContentPartPr>
            <p14:xfrm>
              <a:off x="4526040" y="-1081800"/>
              <a:ext cx="1584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7400" y="-1090800"/>
                <a:ext cx="33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14:cNvPr>
              <p14:cNvContentPartPr/>
              <p14:nvPr/>
            </p14:nvContentPartPr>
            <p14:xfrm>
              <a:off x="8655960" y="-1767960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47320" y="-17769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E37D673-3F67-34AE-7D2A-4CF1330FBE0B}"/>
              </a:ext>
            </a:extLst>
          </p:cNvPr>
          <p:cNvSpPr txBox="1"/>
          <p:nvPr/>
        </p:nvSpPr>
        <p:spPr>
          <a:xfrm>
            <a:off x="8210145" y="2915504"/>
            <a:ext cx="3742582" cy="196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 할 값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(End - Start + 1) * Value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5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14:cNvPr>
              <p14:cNvContentPartPr/>
              <p14:nvPr/>
            </p14:nvContentPartPr>
            <p14:xfrm>
              <a:off x="7284720" y="-1112400"/>
              <a:ext cx="3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720" y="-1121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14:cNvPr>
              <p14:cNvContentPartPr/>
              <p14:nvPr/>
            </p14:nvContentPartPr>
            <p14:xfrm>
              <a:off x="5729880" y="-823320"/>
              <a:ext cx="3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0880" y="-83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14:cNvPr>
              <p14:cNvContentPartPr/>
              <p14:nvPr/>
            </p14:nvContentPartPr>
            <p14:xfrm>
              <a:off x="4526040" y="-1081800"/>
              <a:ext cx="1584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6831" y="-1090800"/>
                <a:ext cx="3389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14:cNvPr>
              <p14:cNvContentPartPr/>
              <p14:nvPr/>
            </p14:nvContentPartPr>
            <p14:xfrm>
              <a:off x="8655960" y="-1767960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6960" y="-17769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92A135F6-53DE-C1DD-1954-76095934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35" y="1228165"/>
            <a:ext cx="6791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14:cNvPr>
              <p14:cNvContentPartPr/>
              <p14:nvPr/>
            </p14:nvContentPartPr>
            <p14:xfrm>
              <a:off x="7284720" y="-1112400"/>
              <a:ext cx="3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C8FA65B-F59E-FC69-03DD-40FE96CF68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720" y="-1121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14:cNvPr>
              <p14:cNvContentPartPr/>
              <p14:nvPr/>
            </p14:nvContentPartPr>
            <p14:xfrm>
              <a:off x="5729880" y="-823320"/>
              <a:ext cx="3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31E6398-D693-8311-FCAC-BAAA52DC66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0880" y="-83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14:cNvPr>
              <p14:cNvContentPartPr/>
              <p14:nvPr/>
            </p14:nvContentPartPr>
            <p14:xfrm>
              <a:off x="4526040" y="-1081800"/>
              <a:ext cx="1584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DCB2E6E-B08D-B7C1-E334-376727E61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6831" y="-1090800"/>
                <a:ext cx="3389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14:cNvPr>
              <p14:cNvContentPartPr/>
              <p14:nvPr/>
            </p14:nvContentPartPr>
            <p14:xfrm>
              <a:off x="8655960" y="-1767960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29B70ED-33F6-93C3-704F-7A844EA49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6960" y="-17769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17C3A1E1-82C2-FC98-0370-0DC3D4241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034" y="1201829"/>
            <a:ext cx="6286500" cy="2133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CE6D261-E7CF-ADB5-E7FA-4397BBB25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034" y="3629844"/>
            <a:ext cx="6972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42FF1-4F91-2182-8F54-8BAF82CFC7FC}"/>
              </a:ext>
            </a:extLst>
          </p:cNvPr>
          <p:cNvSpPr txBox="1"/>
          <p:nvPr/>
        </p:nvSpPr>
        <p:spPr>
          <a:xfrm>
            <a:off x="681995" y="1284157"/>
            <a:ext cx="11090403" cy="39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개의 데이터가 존재할 때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누적합에 대한 연산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위한 자료구조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비트를 이용한 연산 → 코드가 간결함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수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이진수로 나타냈을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마지막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위치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100" b="1" dirty="0">
                <a:solidFill>
                  <a:schemeClr val="bg1"/>
                </a:solidFill>
              </a:rPr>
              <a:t>3 = 1</a:t>
            </a:r>
            <a:r>
              <a:rPr lang="en-US" altLang="ko-KR" sz="2100" b="1" dirty="0">
                <a:solidFill>
                  <a:schemeClr val="accent4"/>
                </a:solidFill>
              </a:rPr>
              <a:t>1</a:t>
            </a:r>
            <a:r>
              <a:rPr lang="en-US" altLang="ko-KR" sz="2100" b="1" baseline="-25000" dirty="0">
                <a:solidFill>
                  <a:schemeClr val="bg1"/>
                </a:solidFill>
              </a:rPr>
              <a:t>2</a:t>
            </a:r>
            <a:endParaRPr lang="ko-KR" altLang="en-US" sz="21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schemeClr val="bg1"/>
                </a:solidFill>
              </a:rPr>
              <a:t>	10 = 10</a:t>
            </a:r>
            <a:r>
              <a:rPr lang="en-US" altLang="ko-KR" sz="2100" b="1" dirty="0">
                <a:solidFill>
                  <a:schemeClr val="accent4"/>
                </a:solidFill>
              </a:rPr>
              <a:t>1</a:t>
            </a:r>
            <a:r>
              <a:rPr lang="en-US" altLang="ko-KR" sz="2100" b="1" dirty="0">
                <a:solidFill>
                  <a:schemeClr val="bg1"/>
                </a:solidFill>
              </a:rPr>
              <a:t>0</a:t>
            </a:r>
            <a:r>
              <a:rPr lang="en-US" altLang="ko-KR" sz="2100" b="1" baseline="-25000" dirty="0">
                <a:solidFill>
                  <a:schemeClr val="bg1"/>
                </a:solidFill>
              </a:rPr>
              <a:t>2</a:t>
            </a:r>
            <a:endParaRPr lang="ko-KR" altLang="en-US" sz="21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schemeClr val="bg1"/>
                </a:solidFill>
              </a:rPr>
              <a:t>	12 = 1</a:t>
            </a:r>
            <a:r>
              <a:rPr lang="en-US" altLang="ko-KR" sz="2100" b="1" dirty="0">
                <a:solidFill>
                  <a:schemeClr val="accent4"/>
                </a:solidFill>
              </a:rPr>
              <a:t>1</a:t>
            </a:r>
            <a:r>
              <a:rPr lang="en-US" altLang="ko-KR" sz="2100" b="1" dirty="0">
                <a:solidFill>
                  <a:schemeClr val="bg1"/>
                </a:solidFill>
              </a:rPr>
              <a:t>00</a:t>
            </a:r>
            <a:r>
              <a:rPr lang="en-US" altLang="ko-KR" sz="2100" b="1" baseline="-25000" dirty="0">
                <a:solidFill>
                  <a:schemeClr val="bg1"/>
                </a:solidFill>
              </a:rPr>
              <a:t>2</a:t>
            </a:r>
            <a:endParaRPr lang="ko-KR" altLang="en-US" sz="2100" b="1" dirty="0">
              <a:solidFill>
                <a:schemeClr val="bg1"/>
              </a:solidFill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BEB60-0BB1-33A1-67DF-D717BC0308FC}"/>
              </a:ext>
            </a:extLst>
          </p:cNvPr>
          <p:cNvSpPr txBox="1"/>
          <p:nvPr/>
        </p:nvSpPr>
        <p:spPr>
          <a:xfrm>
            <a:off x="3701319" y="2720337"/>
            <a:ext cx="2796286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L[3] = 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L[10] = 2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L[12] = 4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4501581-BE40-DC5E-5384-20391C2D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79" y="4386592"/>
            <a:ext cx="9969879" cy="189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63470-3F1F-6F35-1C3B-0710D78F6F45}"/>
              </a:ext>
            </a:extLst>
          </p:cNvPr>
          <p:cNvSpPr txBox="1"/>
          <p:nvPr/>
        </p:nvSpPr>
        <p:spPr>
          <a:xfrm>
            <a:off x="985611" y="4237867"/>
            <a:ext cx="1018680" cy="192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A(x)</a:t>
            </a:r>
            <a:endParaRPr lang="en-US" altLang="ko-KR" sz="2100" b="1" kern="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A(x)</a:t>
            </a:r>
            <a:endParaRPr lang="en-US" altLang="ko-KR" sz="2100" b="1" kern="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</a:t>
            </a:r>
          </a:p>
        </p:txBody>
      </p:sp>
    </p:spTree>
    <p:extLst>
      <p:ext uri="{BB962C8B-B14F-4D97-AF65-F5344CB8AC3E}">
        <p14:creationId xmlns:p14="http://schemas.microsoft.com/office/powerpoint/2010/main" val="11629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42FF1-4F91-2182-8F54-8BAF82CFC7FC}"/>
              </a:ext>
            </a:extLst>
          </p:cNvPr>
          <p:cNvSpPr txBox="1"/>
          <p:nvPr/>
        </p:nvSpPr>
        <p:spPr>
          <a:xfrm>
            <a:off x="681995" y="3432997"/>
            <a:ext cx="11090403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홀수번째의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값은 모두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4501581-BE40-DC5E-5384-20391C2D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79" y="1353832"/>
            <a:ext cx="9969879" cy="189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63470-3F1F-6F35-1C3B-0710D78F6F45}"/>
              </a:ext>
            </a:extLst>
          </p:cNvPr>
          <p:cNvSpPr txBox="1"/>
          <p:nvPr/>
        </p:nvSpPr>
        <p:spPr>
          <a:xfrm>
            <a:off x="985611" y="1205107"/>
            <a:ext cx="1018680" cy="192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A(x)</a:t>
            </a:r>
            <a:endParaRPr lang="en-US" altLang="ko-KR" sz="2100" b="1" kern="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A(x)</a:t>
            </a:r>
            <a:endParaRPr lang="en-US" altLang="ko-KR" sz="2100" b="1" kern="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</a:t>
            </a:r>
          </a:p>
        </p:txBody>
      </p:sp>
    </p:spTree>
    <p:extLst>
      <p:ext uri="{BB962C8B-B14F-4D97-AF65-F5344CB8AC3E}">
        <p14:creationId xmlns:p14="http://schemas.microsoft.com/office/powerpoint/2010/main" val="205313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42FF1-4F91-2182-8F54-8BAF82CFC7FC}"/>
              </a:ext>
            </a:extLst>
          </p:cNvPr>
          <p:cNvSpPr txBox="1"/>
          <p:nvPr/>
        </p:nvSpPr>
        <p:spPr>
          <a:xfrm>
            <a:off x="681995" y="1284157"/>
            <a:ext cx="11090403" cy="536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아래는 모두 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fenwick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tree,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빨간 숫자는 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fenwick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tree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인덱스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Tree[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홀수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x (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배열의 값을 그대로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D30C3F7-6EF8-A44A-EFF8-2F2E0AA9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9" y="1920454"/>
            <a:ext cx="10953983" cy="40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1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42FF1-4F91-2182-8F54-8BAF82CFC7FC}"/>
              </a:ext>
            </a:extLst>
          </p:cNvPr>
          <p:cNvSpPr txBox="1"/>
          <p:nvPr/>
        </p:nvSpPr>
        <p:spPr>
          <a:xfrm>
            <a:off x="681995" y="5170357"/>
            <a:ext cx="11090403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홀수일 때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 = 1, Tree[x] = 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짝수일 때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 = “1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존재하는 최하위 </a:t>
            </a:r>
            <a:r>
              <a:rPr lang="ko-KR" altLang="en-US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비트값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Tree[x] = “x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앞으로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합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D30C3F7-6EF8-A44A-EFF8-2F2E0AA9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0" y="2606254"/>
            <a:ext cx="6667848" cy="245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0572DEE-91A8-9965-F99B-D36B0139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1" y="1266981"/>
            <a:ext cx="6477507" cy="12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9257F-50D5-722F-D407-131D4D37AEDA}"/>
              </a:ext>
            </a:extLst>
          </p:cNvPr>
          <p:cNvSpPr txBox="1"/>
          <p:nvPr/>
        </p:nvSpPr>
        <p:spPr>
          <a:xfrm>
            <a:off x="7570808" y="2573126"/>
            <a:ext cx="4314011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x=12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경우</a:t>
            </a:r>
            <a:endParaRPr lang="en-US" altLang="ko-KR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A(x) = 12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L[x] = 4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Tree[x] = L(12)+L(11)+L(10)+L(9)</a:t>
            </a:r>
          </a:p>
        </p:txBody>
      </p:sp>
    </p:spTree>
    <p:extLst>
      <p:ext uri="{BB962C8B-B14F-4D97-AF65-F5344CB8AC3E}">
        <p14:creationId xmlns:p14="http://schemas.microsoft.com/office/powerpoint/2010/main" val="40238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A1DFDB12-8C56-3D87-27AD-1FDECE61A961}"/>
              </a:ext>
            </a:extLst>
          </p:cNvPr>
          <p:cNvGrpSpPr/>
          <p:nvPr/>
        </p:nvGrpSpPr>
        <p:grpSpPr>
          <a:xfrm>
            <a:off x="-24858" y="-9000"/>
            <a:ext cx="12216858" cy="6876000"/>
            <a:chOff x="-12858" y="-9525"/>
            <a:chExt cx="12216858" cy="6876000"/>
          </a:xfrm>
        </p:grpSpPr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0D99DC59-9B1C-3A9F-B730-54467ADF885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D4007176-2361-4A0C-6120-B787A849F8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C33FB0DF-7605-A019-C760-9E3AC01470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FF0D168C-2D89-7212-F124-6C513C4C068D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자유형: 도형 1032">
              <a:extLst>
                <a:ext uri="{FF2B5EF4-FFF2-40B4-BE49-F238E27FC236}">
                  <a16:creationId xmlns:a16="http://schemas.microsoft.com/office/drawing/2014/main" id="{B25C113B-C009-BE82-36F1-1C426D50E339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EB463946-80FE-F536-F3DE-CAF64D157966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918833E-E008-E9E1-F8AC-5AB0E4BB7401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BF1A98ED-59E6-255D-B69A-A8112AE36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1" name="자유형: 도형 1040">
                <a:extLst>
                  <a:ext uri="{FF2B5EF4-FFF2-40B4-BE49-F238E27FC236}">
                    <a16:creationId xmlns:a16="http://schemas.microsoft.com/office/drawing/2014/main" id="{366803E2-BB2D-16ED-2350-A615EF9B2E1A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2" name="자유형: 도형 1041">
                <a:extLst>
                  <a:ext uri="{FF2B5EF4-FFF2-40B4-BE49-F238E27FC236}">
                    <a16:creationId xmlns:a16="http://schemas.microsoft.com/office/drawing/2014/main" id="{3D7E17C9-AEF6-05BE-E2A1-0E50E22035AB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BC020567-9B23-628B-720D-0CFF138E3C0C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037" name="원호 1036">
              <a:extLst>
                <a:ext uri="{FF2B5EF4-FFF2-40B4-BE49-F238E27FC236}">
                  <a16:creationId xmlns:a16="http://schemas.microsoft.com/office/drawing/2014/main" id="{F3601650-9758-D263-9783-E07002ECAB46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49881D1-6BD4-545C-CC05-1625290DEC0D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039" name="자유형: 도형 1038">
              <a:extLst>
                <a:ext uri="{FF2B5EF4-FFF2-40B4-BE49-F238E27FC236}">
                  <a16:creationId xmlns:a16="http://schemas.microsoft.com/office/drawing/2014/main" id="{D9B48EF7-ED12-215D-FBF7-F0991C1755B2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Tree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" name="자유형 51">
            <a:extLst>
              <a:ext uri="{FF2B5EF4-FFF2-40B4-BE49-F238E27FC236}">
                <a16:creationId xmlns:a16="http://schemas.microsoft.com/office/drawing/2014/main" id="{680E2E20-7F1E-E1C1-2CD5-55134C41222F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FA963-1CC7-A0AB-B13D-7136DD63D705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 트리 형태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개의 데이터가 존재할 때 특정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연산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가장 빠르게 구할 수 있는 자료구조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8AC17A-AEEE-6E0B-7310-03A6EEBB9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96718"/>
              </p:ext>
            </p:extLst>
          </p:nvPr>
        </p:nvGraphicFramePr>
        <p:xfrm>
          <a:off x="986970" y="2507324"/>
          <a:ext cx="45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9">
                  <a:extLst>
                    <a:ext uri="{9D8B030D-6E8A-4147-A177-3AD203B41FA5}">
                      <a16:colId xmlns:a16="http://schemas.microsoft.com/office/drawing/2014/main" val="2826953424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12963678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486630777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707441088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67485890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95054979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39740389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4734975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77415060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776844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633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1AABC1-BD1C-B3E4-FF81-962175B77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79379"/>
              </p:ext>
            </p:extLst>
          </p:nvPr>
        </p:nvGraphicFramePr>
        <p:xfrm>
          <a:off x="986970" y="2507324"/>
          <a:ext cx="45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9">
                  <a:extLst>
                    <a:ext uri="{9D8B030D-6E8A-4147-A177-3AD203B41FA5}">
                      <a16:colId xmlns:a16="http://schemas.microsoft.com/office/drawing/2014/main" val="2826953424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12963678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486630777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707441088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67485890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95054979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39740389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4734975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77415060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776844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633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21BE96-B8B3-7974-7A25-B79B745B5EF9}"/>
              </a:ext>
            </a:extLst>
          </p:cNvPr>
          <p:cNvSpPr txBox="1"/>
          <p:nvPr/>
        </p:nvSpPr>
        <p:spPr>
          <a:xfrm>
            <a:off x="5792042" y="2364821"/>
            <a:ext cx="4557490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변경 →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O(N)</a:t>
            </a:r>
          </a:p>
        </p:txBody>
      </p: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F7979655-48ED-67FE-ECDC-5F244707CDAB}"/>
              </a:ext>
            </a:extLst>
          </p:cNvPr>
          <p:cNvGrpSpPr/>
          <p:nvPr/>
        </p:nvGrpSpPr>
        <p:grpSpPr>
          <a:xfrm>
            <a:off x="986970" y="3342053"/>
            <a:ext cx="3779120" cy="2679675"/>
            <a:chOff x="7138851" y="2588059"/>
            <a:chExt cx="3779120" cy="2679675"/>
          </a:xfrm>
        </p:grpSpPr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DD25C088-B746-A261-B71E-282CC2373765}"/>
                </a:ext>
              </a:extLst>
            </p:cNvPr>
            <p:cNvSpPr/>
            <p:nvPr/>
          </p:nvSpPr>
          <p:spPr>
            <a:xfrm>
              <a:off x="8732626" y="2588059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D5311E22-455A-1649-76BF-736F3539B2C9}"/>
                </a:ext>
              </a:extLst>
            </p:cNvPr>
            <p:cNvSpPr>
              <a:spLocks/>
            </p:cNvSpPr>
            <p:nvPr/>
          </p:nvSpPr>
          <p:spPr>
            <a:xfrm>
              <a:off x="10250313" y="4569618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E0446AD1-0B4F-F57D-906A-4B3491D73285}"/>
                </a:ext>
              </a:extLst>
            </p:cNvPr>
            <p:cNvSpPr>
              <a:spLocks/>
            </p:cNvSpPr>
            <p:nvPr/>
          </p:nvSpPr>
          <p:spPr>
            <a:xfrm>
              <a:off x="9213159" y="457585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048" name="타원 1047">
              <a:extLst>
                <a:ext uri="{FF2B5EF4-FFF2-40B4-BE49-F238E27FC236}">
                  <a16:creationId xmlns:a16="http://schemas.microsoft.com/office/drawing/2014/main" id="{CD55F38A-C23D-A2F6-55CE-60CC79FBAE23}"/>
                </a:ext>
              </a:extLst>
            </p:cNvPr>
            <p:cNvSpPr>
              <a:spLocks/>
            </p:cNvSpPr>
            <p:nvPr/>
          </p:nvSpPr>
          <p:spPr>
            <a:xfrm>
              <a:off x="9769780" y="3503118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D6F3CCF3-B61D-EF82-29E3-4D5B18FA05C7}"/>
                </a:ext>
              </a:extLst>
            </p:cNvPr>
            <p:cNvCxnSpPr>
              <a:cxnSpLocks/>
              <a:endCxn id="1048" idx="4"/>
            </p:cNvCxnSpPr>
            <p:nvPr/>
          </p:nvCxnSpPr>
          <p:spPr>
            <a:xfrm flipV="1">
              <a:off x="9546988" y="4170776"/>
              <a:ext cx="556621" cy="3958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1CBFE29A-8131-D440-2235-553D9FF2F324}"/>
                </a:ext>
              </a:extLst>
            </p:cNvPr>
            <p:cNvCxnSpPr>
              <a:cxnSpLocks/>
              <a:stCxn id="1046" idx="0"/>
              <a:endCxn id="1048" idx="4"/>
            </p:cNvCxnSpPr>
            <p:nvPr/>
          </p:nvCxnSpPr>
          <p:spPr>
            <a:xfrm flipH="1" flipV="1">
              <a:off x="10103609" y="4170776"/>
              <a:ext cx="480533" cy="398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타원 1050">
              <a:extLst>
                <a:ext uri="{FF2B5EF4-FFF2-40B4-BE49-F238E27FC236}">
                  <a16:creationId xmlns:a16="http://schemas.microsoft.com/office/drawing/2014/main" id="{BB993F48-65EA-A3A0-3936-E6D4AFFF503E}"/>
                </a:ext>
              </a:extLst>
            </p:cNvPr>
            <p:cNvSpPr>
              <a:spLocks/>
            </p:cNvSpPr>
            <p:nvPr/>
          </p:nvSpPr>
          <p:spPr>
            <a:xfrm>
              <a:off x="8176005" y="459384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052" name="타원 1051">
              <a:extLst>
                <a:ext uri="{FF2B5EF4-FFF2-40B4-BE49-F238E27FC236}">
                  <a16:creationId xmlns:a16="http://schemas.microsoft.com/office/drawing/2014/main" id="{C2BD37CB-83BA-4CB7-B05B-21D4F7C911AD}"/>
                </a:ext>
              </a:extLst>
            </p:cNvPr>
            <p:cNvSpPr>
              <a:spLocks/>
            </p:cNvSpPr>
            <p:nvPr/>
          </p:nvSpPr>
          <p:spPr>
            <a:xfrm>
              <a:off x="7138851" y="4600076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053" name="타원 1052">
              <a:extLst>
                <a:ext uri="{FF2B5EF4-FFF2-40B4-BE49-F238E27FC236}">
                  <a16:creationId xmlns:a16="http://schemas.microsoft.com/office/drawing/2014/main" id="{30389D7D-1D44-BB92-97BA-BBD59B004477}"/>
                </a:ext>
              </a:extLst>
            </p:cNvPr>
            <p:cNvSpPr>
              <a:spLocks/>
            </p:cNvSpPr>
            <p:nvPr/>
          </p:nvSpPr>
          <p:spPr>
            <a:xfrm>
              <a:off x="7695472" y="352734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5381F439-A59E-69C1-CB73-2905956E6B31}"/>
                </a:ext>
              </a:extLst>
            </p:cNvPr>
            <p:cNvCxnSpPr>
              <a:cxnSpLocks/>
              <a:endCxn id="1053" idx="4"/>
            </p:cNvCxnSpPr>
            <p:nvPr/>
          </p:nvCxnSpPr>
          <p:spPr>
            <a:xfrm flipV="1">
              <a:off x="7472680" y="4195001"/>
              <a:ext cx="556621" cy="3958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 1054">
              <a:extLst>
                <a:ext uri="{FF2B5EF4-FFF2-40B4-BE49-F238E27FC236}">
                  <a16:creationId xmlns:a16="http://schemas.microsoft.com/office/drawing/2014/main" id="{BBFFC2B7-EC25-03DF-FAEB-8C83657BC3F2}"/>
                </a:ext>
              </a:extLst>
            </p:cNvPr>
            <p:cNvCxnSpPr>
              <a:cxnSpLocks/>
              <a:stCxn id="1051" idx="0"/>
              <a:endCxn id="1053" idx="4"/>
            </p:cNvCxnSpPr>
            <p:nvPr/>
          </p:nvCxnSpPr>
          <p:spPr>
            <a:xfrm flipH="1" flipV="1">
              <a:off x="8029301" y="4195001"/>
              <a:ext cx="480533" cy="398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A14982C6-3484-A22D-577E-7397EA4A2BE9}"/>
                </a:ext>
              </a:extLst>
            </p:cNvPr>
            <p:cNvCxnSpPr>
              <a:cxnSpLocks/>
              <a:stCxn id="1053" idx="0"/>
              <a:endCxn id="1045" idx="4"/>
            </p:cNvCxnSpPr>
            <p:nvPr/>
          </p:nvCxnSpPr>
          <p:spPr>
            <a:xfrm flipV="1">
              <a:off x="8029301" y="3255717"/>
              <a:ext cx="1037154" cy="27162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90E056D3-9553-CEC9-E32A-FEEC0CE7CC26}"/>
                </a:ext>
              </a:extLst>
            </p:cNvPr>
            <p:cNvCxnSpPr>
              <a:cxnSpLocks/>
              <a:stCxn id="1045" idx="4"/>
              <a:endCxn id="1048" idx="0"/>
            </p:cNvCxnSpPr>
            <p:nvPr/>
          </p:nvCxnSpPr>
          <p:spPr>
            <a:xfrm>
              <a:off x="9066455" y="3255717"/>
              <a:ext cx="1037154" cy="24740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45D972F7-6199-5076-6B86-40F618AB0AD5}"/>
              </a:ext>
            </a:extLst>
          </p:cNvPr>
          <p:cNvSpPr txBox="1"/>
          <p:nvPr/>
        </p:nvSpPr>
        <p:spPr>
          <a:xfrm>
            <a:off x="4988882" y="4172281"/>
            <a:ext cx="6167816" cy="1948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변경 →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logN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 →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logN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트리의 높이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ceil(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en-US" altLang="ko-KR" sz="20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세그먼트 트리를 저장할 배열의 크기는 </a:t>
            </a:r>
            <a:r>
              <a: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000" b="1" kern="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(h+1)</a:t>
            </a:r>
            <a:r>
              <a:rPr lang="ko-KR" alt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 충분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8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284157"/>
            <a:ext cx="11090403" cy="522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A[1]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값이 생성됨에 따라 변화가 생기는 </a:t>
            </a:r>
            <a:r>
              <a:rPr lang="ko-KR" altLang="en-US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펜윅트리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1 = 000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2 = 00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4 = 0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8 = 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000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16 = 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0000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→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존재하는 최하위 비트를 찾아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거기에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더하는 연산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DCBBE8E-E798-9C49-C249-6CAF797CE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3" y="1857589"/>
            <a:ext cx="74866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9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284157"/>
            <a:ext cx="11090403" cy="513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A[9]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의해 변화가 생기는 </a:t>
            </a:r>
            <a:r>
              <a:rPr lang="ko-KR" altLang="en-US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펜윅트리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9 = 100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10 = 10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12 = 1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16 = 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  <a:effectLst/>
              </a:rPr>
              <a:t>0000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</a:p>
          <a:p>
            <a:pPr algn="l"/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→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존재하는 최하위 비트를 찾아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거기에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더하는 연산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0659DD-4E2D-2D81-AAC2-413FA3BF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3" y="1852889"/>
            <a:ext cx="74866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9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284157"/>
            <a:ext cx="11090403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나오는 최하위 비트를 찾는 방법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index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(index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-index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AEA29E-2D91-3ED8-1570-9D0D4D9D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2" y="2358604"/>
            <a:ext cx="7322116" cy="2518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E3519-30DF-9A65-3058-DD185DAD5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97" y="4202848"/>
            <a:ext cx="4396420" cy="1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284157"/>
            <a:ext cx="11090403" cy="547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구간에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연산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1~7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합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누적합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kern="0" dirty="0">
                <a:solidFill>
                  <a:schemeClr val="bg1"/>
                </a:solidFill>
              </a:rPr>
              <a:t>- Tree[7]+Tree[6]+Tree[4]</a:t>
            </a:r>
          </a:p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</a:rPr>
              <a:t>	7 = 011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1</a:t>
            </a:r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(2)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	6 = 01</a:t>
            </a:r>
            <a:r>
              <a:rPr lang="en-US" altLang="ko-KR" b="1" dirty="0">
                <a:solidFill>
                  <a:schemeClr val="accent4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0</a:t>
            </a:r>
            <a:r>
              <a:rPr lang="en-US" altLang="ko-KR" b="1" baseline="-25000" dirty="0">
                <a:solidFill>
                  <a:schemeClr val="bg1"/>
                </a:solidFill>
              </a:rPr>
              <a:t>(2)</a:t>
            </a:r>
            <a:endParaRPr lang="ko-KR" altLang="en-US" b="1" baseline="-25000" dirty="0">
              <a:solidFill>
                <a:schemeClr val="bg1"/>
              </a:solidFill>
            </a:endParaRPr>
          </a:p>
          <a:p>
            <a:r>
              <a:rPr lang="en-US" altLang="ko-KR" b="1" i="0" baseline="-25000" dirty="0">
                <a:solidFill>
                  <a:schemeClr val="bg1"/>
                </a:solidFill>
                <a:effectLst/>
              </a:rPr>
              <a:t>	</a:t>
            </a:r>
            <a:r>
              <a:rPr lang="en-US" altLang="ko-KR" b="1" dirty="0">
                <a:solidFill>
                  <a:schemeClr val="bg1"/>
                </a:solidFill>
              </a:rPr>
              <a:t>4 = 0</a:t>
            </a:r>
            <a:r>
              <a:rPr lang="en-US" altLang="ko-KR" b="1" dirty="0">
                <a:solidFill>
                  <a:schemeClr val="accent4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00</a:t>
            </a:r>
            <a:r>
              <a:rPr lang="en-US" altLang="ko-KR" b="1" baseline="-25000" dirty="0">
                <a:solidFill>
                  <a:schemeClr val="bg1"/>
                </a:solidFill>
              </a:rPr>
              <a:t>(2)</a:t>
            </a:r>
            <a:endParaRPr lang="ko-KR" altLang="en-US" b="1" baseline="-25000" dirty="0">
              <a:solidFill>
                <a:schemeClr val="bg1"/>
              </a:solidFill>
            </a:endParaRPr>
          </a:p>
          <a:p>
            <a:pPr algn="l"/>
            <a:endParaRPr lang="ko-KR" altLang="en-US" b="1" i="0" baseline="-2500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존재하는 최하위비트를 찾아서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비트에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빼는 연산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2601FB-5245-6CF7-3939-8195BC70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6" y="1852889"/>
            <a:ext cx="74961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B364F3-3D61-4C73-7760-5AF3B3B5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503" y="117469"/>
            <a:ext cx="6389710" cy="3013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00AE81-C069-E8BE-7DB6-72DAA678CF9C}"/>
              </a:ext>
            </a:extLst>
          </p:cNvPr>
          <p:cNvSpPr txBox="1"/>
          <p:nvPr/>
        </p:nvSpPr>
        <p:spPr>
          <a:xfrm>
            <a:off x="6217748" y="5192008"/>
            <a:ext cx="5785902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chemeClr val="accent4"/>
                </a:solidFill>
                <a:effectLst/>
              </a:rPr>
              <a:t>해당 </a:t>
            </a:r>
            <a:r>
              <a:rPr lang="en-US" altLang="ko-KR" b="1" i="0" dirty="0">
                <a:solidFill>
                  <a:schemeClr val="accent4"/>
                </a:solidFill>
                <a:effectLst/>
              </a:rPr>
              <a:t>Index</a:t>
            </a:r>
            <a:r>
              <a:rPr lang="ko-KR" altLang="en-US" b="1" i="0" dirty="0">
                <a:solidFill>
                  <a:schemeClr val="accent4"/>
                </a:solidFill>
                <a:effectLst/>
              </a:rPr>
              <a:t>까지의 </a:t>
            </a:r>
            <a:r>
              <a:rPr lang="ko-KR" altLang="en-US" b="1" i="0" dirty="0" err="1">
                <a:solidFill>
                  <a:schemeClr val="accent4"/>
                </a:solidFill>
                <a:effectLst/>
              </a:rPr>
              <a:t>누적합</a:t>
            </a:r>
            <a:r>
              <a:rPr lang="ko-KR" altLang="en-US" b="1" i="0" dirty="0">
                <a:solidFill>
                  <a:schemeClr val="accent4"/>
                </a:solidFill>
                <a:effectLst/>
              </a:rPr>
              <a:t> </a:t>
            </a:r>
            <a:endParaRPr lang="en-US" altLang="ko-KR" b="1" i="0" dirty="0">
              <a:solidFill>
                <a:schemeClr val="accent4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= 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현재 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Index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번호 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- (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현재 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Index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번호 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&amp; -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현재 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Index</a:t>
            </a:r>
            <a:r>
              <a:rPr lang="ko-KR" altLang="en-US" b="1" i="0" dirty="0">
                <a:solidFill>
                  <a:schemeClr val="accent4"/>
                </a:solidFill>
                <a:effectLst/>
                <a:latin typeface="Terminal"/>
              </a:rPr>
              <a:t>번호</a:t>
            </a:r>
            <a:r>
              <a:rPr lang="en-US" altLang="ko-KR" b="1" i="0" dirty="0">
                <a:solidFill>
                  <a:schemeClr val="accent4"/>
                </a:solidFill>
                <a:effectLst/>
                <a:latin typeface="Terminal"/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788F27E-B207-74AB-CD95-F2C9DC487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5" y="1852889"/>
            <a:ext cx="7429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284157"/>
            <a:ext cx="11090403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구간에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연산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3~7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합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</a:t>
            </a:r>
            <a:r>
              <a:rPr lang="ko-KR" altLang="en-US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구간합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kern="0" dirty="0">
                <a:solidFill>
                  <a:schemeClr val="bg1"/>
                </a:solidFill>
              </a:rPr>
              <a:t>- Tree[4]+Tree[6]+Tree[7]-Tree[2]</a:t>
            </a:r>
          </a:p>
          <a:p>
            <a:pPr algn="l"/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4E6612D-295F-23E4-B960-1C6AB9C3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9" y="1852889"/>
            <a:ext cx="7429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AF8FA6-77C6-BA63-1A10-B028BE71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69" y="3357567"/>
            <a:ext cx="6389710" cy="30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3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788F27E-B207-74AB-CD95-F2C9DC487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5" y="1852889"/>
            <a:ext cx="7429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EDF91-0B55-D276-01AC-45BB1BBC6713}"/>
              </a:ext>
            </a:extLst>
          </p:cNvPr>
          <p:cNvSpPr txBox="1"/>
          <p:nvPr/>
        </p:nvSpPr>
        <p:spPr>
          <a:xfrm>
            <a:off x="698881" y="575540"/>
            <a:ext cx="7006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; Binary Indexed Tree (Fenwick Tree)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2ED28795-B78E-F122-0E7A-FD67922BA6E7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D2B-32F8-232E-1B11-6B0A83D5BAB5}"/>
              </a:ext>
            </a:extLst>
          </p:cNvPr>
          <p:cNvSpPr txBox="1"/>
          <p:nvPr/>
        </p:nvSpPr>
        <p:spPr>
          <a:xfrm>
            <a:off x="681995" y="1093657"/>
            <a:ext cx="11090403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누적합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Boj3020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개똥벌레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(G5)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https://www.acmicpc.net/problem/3020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Boj11658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 합 구하기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(G1)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https://www.acmicpc.net/problem/11658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Boj11505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 곱 구하기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(G1)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https://www.acmicpc.net/problem/11505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Boj10999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 합 구하기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2(P4)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https://www.acmicpc.net/problem/10999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Boj1395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(P3)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https://www.acmicpc.net/problem/1395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Boj11658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 합 구하기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3(P5)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https://www.acmicpc.net/problem/11658</a:t>
            </a:r>
            <a:endParaRPr lang="en-US" altLang="ko-KR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20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00717" y="1873735"/>
            <a:ext cx="5793653" cy="3398411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pattFill prst="lgGrid">
                <a:fgClr>
                  <a:srgbClr val="2A2A3A"/>
                </a:fgClr>
                <a:bgClr>
                  <a:srgbClr val="1E1E2A"/>
                </a:bgClr>
              </a:patt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>
                  <a:defRPr/>
                </a:pPr>
                <a:r>
                  <a:rPr lang="en-US" altLang="ko-KR" sz="3200" b="1" i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Thank you.</a:t>
                </a: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13.7cm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8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A1DFDB12-8C56-3D87-27AD-1FDECE61A961}"/>
              </a:ext>
            </a:extLst>
          </p:cNvPr>
          <p:cNvGrpSpPr/>
          <p:nvPr/>
        </p:nvGrpSpPr>
        <p:grpSpPr>
          <a:xfrm>
            <a:off x="-24858" y="-9000"/>
            <a:ext cx="12216858" cy="6876000"/>
            <a:chOff x="-12858" y="-9525"/>
            <a:chExt cx="12216858" cy="6876000"/>
          </a:xfrm>
        </p:grpSpPr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0D99DC59-9B1C-3A9F-B730-54467ADF885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D4007176-2361-4A0C-6120-B787A849F8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C33FB0DF-7605-A019-C760-9E3AC01470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FF0D168C-2D89-7212-F124-6C513C4C068D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자유형: 도형 1032">
              <a:extLst>
                <a:ext uri="{FF2B5EF4-FFF2-40B4-BE49-F238E27FC236}">
                  <a16:creationId xmlns:a16="http://schemas.microsoft.com/office/drawing/2014/main" id="{B25C113B-C009-BE82-36F1-1C426D50E339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EB463946-80FE-F536-F3DE-CAF64D157966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918833E-E008-E9E1-F8AC-5AB0E4BB7401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BF1A98ED-59E6-255D-B69A-A8112AE36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1" name="자유형: 도형 1040">
                <a:extLst>
                  <a:ext uri="{FF2B5EF4-FFF2-40B4-BE49-F238E27FC236}">
                    <a16:creationId xmlns:a16="http://schemas.microsoft.com/office/drawing/2014/main" id="{366803E2-BB2D-16ED-2350-A615EF9B2E1A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2" name="자유형: 도형 1041">
                <a:extLst>
                  <a:ext uri="{FF2B5EF4-FFF2-40B4-BE49-F238E27FC236}">
                    <a16:creationId xmlns:a16="http://schemas.microsoft.com/office/drawing/2014/main" id="{3D7E17C9-AEF6-05BE-E2A1-0E50E22035AB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BC020567-9B23-628B-720D-0CFF138E3C0C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037" name="원호 1036">
              <a:extLst>
                <a:ext uri="{FF2B5EF4-FFF2-40B4-BE49-F238E27FC236}">
                  <a16:creationId xmlns:a16="http://schemas.microsoft.com/office/drawing/2014/main" id="{F3601650-9758-D263-9783-E07002ECAB46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49881D1-6BD4-545C-CC05-1625290DEC0D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1039" name="자유형: 도형 1038">
              <a:extLst>
                <a:ext uri="{FF2B5EF4-FFF2-40B4-BE49-F238E27FC236}">
                  <a16:creationId xmlns:a16="http://schemas.microsoft.com/office/drawing/2014/main" id="{D9B48EF7-ED12-215D-FBF7-F0991C1755B2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Tree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" name="자유형 51">
            <a:extLst>
              <a:ext uri="{FF2B5EF4-FFF2-40B4-BE49-F238E27FC236}">
                <a16:creationId xmlns:a16="http://schemas.microsoft.com/office/drawing/2014/main" id="{680E2E20-7F1E-E1C1-2CD5-55134C41222F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FA963-1CC7-A0AB-B13D-7136DD63D705}"/>
              </a:ext>
            </a:extLst>
          </p:cNvPr>
          <p:cNvSpPr txBox="1"/>
          <p:nvPr/>
        </p:nvSpPr>
        <p:spPr>
          <a:xfrm>
            <a:off x="681995" y="1284157"/>
            <a:ext cx="11090403" cy="245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인덱스의 값 하나를 변경 →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ko-KR" sz="21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logN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구간의 값을 모두 변경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ko-KR" sz="2100" b="1" kern="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NlogN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연산이 조금만 바뀌면 시간이 매우 오래 걸리는 단점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Propagation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해결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1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858" y="-95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4877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게으른 전파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업데이트를 미룰 수 있을 때까지 미룸 → 업데이트 시간 최소화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1~5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구간의 값을 각각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6~8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구간의 값을 각각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+4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9~10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때 모든 노드들을 업데이트 해야 할까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93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세그먼트 트리와 같은 크기의 배열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벡터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하나 더 필요함 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업데이트의 필요 여부 체크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58DD7D-B6BB-4066-F72A-06DA5B910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9900"/>
              </p:ext>
            </p:extLst>
          </p:nvPr>
        </p:nvGraphicFramePr>
        <p:xfrm>
          <a:off x="940575" y="2520668"/>
          <a:ext cx="45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9">
                  <a:extLst>
                    <a:ext uri="{9D8B030D-6E8A-4147-A177-3AD203B41FA5}">
                      <a16:colId xmlns:a16="http://schemas.microsoft.com/office/drawing/2014/main" val="2826953424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12963678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486630777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3707441088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674858901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95054979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39740389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147349752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877415060"/>
                    </a:ext>
                  </a:extLst>
                </a:gridCol>
                <a:gridCol w="455749">
                  <a:extLst>
                    <a:ext uri="{9D8B030D-6E8A-4147-A177-3AD203B41FA5}">
                      <a16:colId xmlns:a16="http://schemas.microsoft.com/office/drawing/2014/main" val="2776844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63378"/>
                  </a:ext>
                </a:extLst>
              </a:tr>
            </a:tbl>
          </a:graphicData>
        </a:graphic>
      </p:graphicFrame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0BF53D4-CC02-8A73-78F2-BDC4AFBE7990}"/>
              </a:ext>
            </a:extLst>
          </p:cNvPr>
          <p:cNvGrpSpPr/>
          <p:nvPr/>
        </p:nvGrpSpPr>
        <p:grpSpPr>
          <a:xfrm>
            <a:off x="4169481" y="1932978"/>
            <a:ext cx="7608277" cy="4484914"/>
            <a:chOff x="1465641" y="2214111"/>
            <a:chExt cx="7608277" cy="44849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4EECF24-085D-0741-D7C0-6C622DC0CBFD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9667F1-8594-1FCC-B11C-1122EFCE36BD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A5F6E21-F02F-9FB6-02C1-4EE25D917167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75979EC-5E6C-3BED-ACAC-923F41A1C75B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9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CE4B6AA-A9A8-26E2-AF46-39D140CD4321}"/>
                </a:ext>
              </a:extLst>
            </p:cNvPr>
            <p:cNvCxnSpPr>
              <a:cxnSpLocks/>
              <a:stCxn id="11" idx="0"/>
              <a:endCxn id="1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B4DB6EF-5D37-91F4-46C9-7EE7386ACCB1}"/>
                </a:ext>
              </a:extLst>
            </p:cNvPr>
            <p:cNvCxnSpPr>
              <a:cxnSpLocks/>
              <a:stCxn id="10" idx="0"/>
              <a:endCxn id="1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ECE243E-C35F-0D7A-C117-F87806310604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609E086-0BFC-C0EC-E6E5-C0BCFCEA1AD0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39340E-7E11-9760-6B70-E2986E03CF89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9708B27-56A5-3980-C023-A06DC27FC60A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F4240D4-F722-9245-B872-41949A1914F5}"/>
                </a:ext>
              </a:extLst>
            </p:cNvPr>
            <p:cNvCxnSpPr>
              <a:cxnSpLocks/>
              <a:stCxn id="16" idx="0"/>
              <a:endCxn id="24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0A0D916-9B52-F61B-49A4-EB6F62B5FB85}"/>
                </a:ext>
              </a:extLst>
            </p:cNvPr>
            <p:cNvCxnSpPr>
              <a:cxnSpLocks/>
              <a:stCxn id="24" idx="0"/>
              <a:endCxn id="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3D231B7-291B-DC53-369D-0462919EDA21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7B8A33A-2015-2BF0-DE8B-B1F75CACA48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25FBE01-3391-346C-B8BA-BB518AE2691D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FC26B9E-8779-EB2B-86F4-007328B37D23}"/>
                </a:ext>
              </a:extLst>
            </p:cNvPr>
            <p:cNvCxnSpPr>
              <a:cxnSpLocks/>
              <a:stCxn id="36" idx="0"/>
              <a:endCxn id="19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E0835EB-86CF-31B2-47C3-87E51472724B}"/>
                </a:ext>
              </a:extLst>
            </p:cNvPr>
            <p:cNvCxnSpPr>
              <a:cxnSpLocks/>
              <a:stCxn id="35" idx="0"/>
              <a:endCxn id="19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B11794E-E1F7-AD47-E5FE-842FDE810124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BC5D8A2-0DA5-5139-4040-E574DBDA9193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2EB9B7D-9F85-E879-884A-577B303BD611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4A33CBC-799B-3B9B-0F59-7EE7090E46D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C50F22C-DE05-0597-C084-73B37A3C5463}"/>
                </a:ext>
              </a:extLst>
            </p:cNvPr>
            <p:cNvCxnSpPr>
              <a:cxnSpLocks/>
              <a:stCxn id="111" idx="0"/>
              <a:endCxn id="112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987192B-CA3F-AFA2-DFEC-EFDAB499E863}"/>
                </a:ext>
              </a:extLst>
            </p:cNvPr>
            <p:cNvCxnSpPr>
              <a:cxnSpLocks/>
              <a:stCxn id="110" idx="0"/>
              <a:endCxn id="112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9C035EC-C57C-E31F-8D6E-E7FFE5B84858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03F05AE-FA81-F28C-D84E-3C59F819F583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2D13F21-19C8-D815-3147-9F3A583ECC9E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AD1145E-ED04-FB4C-DA3F-EFC1F342FA0D}"/>
                </a:ext>
              </a:extLst>
            </p:cNvPr>
            <p:cNvCxnSpPr>
              <a:cxnSpLocks/>
              <a:stCxn id="116" idx="0"/>
              <a:endCxn id="117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4A08DA7-7F94-A90D-5362-D74C7C5A9F04}"/>
                </a:ext>
              </a:extLst>
            </p:cNvPr>
            <p:cNvCxnSpPr>
              <a:cxnSpLocks/>
              <a:stCxn id="115" idx="0"/>
              <a:endCxn id="117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8E08175-418F-EF45-5C45-CFF02D564D9B}"/>
                </a:ext>
              </a:extLst>
            </p:cNvPr>
            <p:cNvCxnSpPr>
              <a:cxnSpLocks/>
              <a:stCxn id="117" idx="0"/>
              <a:endCxn id="109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3328B37-C0E6-F3C4-2AB4-0E2EC02D87DA}"/>
                </a:ext>
              </a:extLst>
            </p:cNvPr>
            <p:cNvCxnSpPr>
              <a:cxnSpLocks/>
              <a:stCxn id="109" idx="4"/>
              <a:endCxn id="112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045D63A-5C34-4804-C461-4BC3035F321E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EA55DB2-68E4-0032-F481-0517DF8628E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FA1AC7E-383D-ED6A-6E75-79292C090B22}"/>
                </a:ext>
              </a:extLst>
            </p:cNvPr>
            <p:cNvCxnSpPr>
              <a:cxnSpLocks/>
              <a:stCxn id="123" idx="0"/>
              <a:endCxn id="116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697C8BFB-662B-804F-CE2E-9A1BBCFD95D7}"/>
                </a:ext>
              </a:extLst>
            </p:cNvPr>
            <p:cNvCxnSpPr>
              <a:cxnSpLocks/>
              <a:stCxn id="122" idx="0"/>
              <a:endCxn id="116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D3C0BD0-5D0D-82DD-7A49-338149F8B68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55</a:t>
              </a:r>
              <a:endParaRPr lang="ko-KR" altLang="en-US" b="1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763A4C84-7096-9DBB-7637-BBBF294B32AD}"/>
                </a:ext>
              </a:extLst>
            </p:cNvPr>
            <p:cNvCxnSpPr>
              <a:cxnSpLocks/>
              <a:stCxn id="9" idx="0"/>
              <a:endCxn id="126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D529350-BFE7-A783-F430-8EA1C06FFC0E}"/>
                </a:ext>
              </a:extLst>
            </p:cNvPr>
            <p:cNvCxnSpPr>
              <a:cxnSpLocks/>
              <a:stCxn id="126" idx="4"/>
              <a:endCxn id="109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5C80FB9-D4DB-9277-5019-BBDDE012697A}"/>
              </a:ext>
            </a:extLst>
          </p:cNvPr>
          <p:cNvSpPr txBox="1"/>
          <p:nvPr/>
        </p:nvSpPr>
        <p:spPr>
          <a:xfrm>
            <a:off x="940037" y="3180267"/>
            <a:ext cx="3801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윗줄 </a:t>
            </a: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노드가 포함하는 구간</a:t>
            </a:r>
            <a:endParaRPr lang="en-US" altLang="ko-KR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아랫줄 </a:t>
            </a:r>
            <a:r>
              <a:rPr lang="en-US" altLang="ko-KR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구간합의 결과</a:t>
            </a:r>
            <a:endParaRPr lang="en-US" altLang="ko-KR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41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245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구간에 대한 연산을 할 때는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우리가 탐색하는 범위가 찾고자 하는 구간과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겹쳐지지 않는 경우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겹쳐지는 경우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일부만 걸치는 경우</a:t>
            </a:r>
            <a:endParaRPr lang="en-US" altLang="ko-KR" sz="21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BB5BC-679B-C208-FDB3-848F1DE40023}"/>
              </a:ext>
            </a:extLst>
          </p:cNvPr>
          <p:cNvSpPr txBox="1"/>
          <p:nvPr/>
        </p:nvSpPr>
        <p:spPr>
          <a:xfrm>
            <a:off x="4675195" y="1768905"/>
            <a:ext cx="5789605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더이상의 탐색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업데이트 필요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propagation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대상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 옆의 자식 노드까지 더 탐색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2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3~4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9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55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694178" y="1810212"/>
            <a:ext cx="3892371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보라색</a:t>
            </a:r>
            <a:r>
              <a:rPr lang="en-US" altLang="ko-KR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[3, 4] : </a:t>
            </a:r>
            <a:r>
              <a:rPr lang="ko-KR" altLang="en-US" sz="15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겹치는 경우</a:t>
            </a:r>
            <a:endParaRPr lang="en-US" altLang="ko-KR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파란색</a:t>
            </a:r>
            <a:r>
              <a:rPr lang="en-US" altLang="ko-KR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[0, 9] : </a:t>
            </a:r>
            <a:r>
              <a:rPr lang="ko-KR" altLang="en-US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걸치는 경우</a:t>
            </a:r>
            <a:endParaRPr lang="en-US" altLang="ko-KR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파란색 </a:t>
            </a:r>
            <a:r>
              <a:rPr lang="en-US" altLang="ko-KR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 4] : </a:t>
            </a:r>
            <a:r>
              <a:rPr lang="ko-KR" altLang="en-US" sz="1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걸치는 경우</a:t>
            </a:r>
            <a:endParaRPr lang="en-US" altLang="ko-KR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B3F51B-F607-3AFB-F29D-C75803F803B9}"/>
              </a:ext>
            </a:extLst>
          </p:cNvPr>
          <p:cNvSpPr txBox="1"/>
          <p:nvPr/>
        </p:nvSpPr>
        <p:spPr>
          <a:xfrm>
            <a:off x="7700767" y="1762719"/>
            <a:ext cx="4912943" cy="148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완전히 겹치는 구간 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[3, 4]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대해</a:t>
            </a:r>
            <a:endParaRPr lang="en-US" altLang="ko-KR" sz="2100" b="1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 </a:t>
            </a:r>
            <a:r>
              <a:rPr lang="ko-KR" altLang="en-US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ko-KR" altLang="en-US" sz="2100" b="1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</a:t>
            </a:r>
            <a:r>
              <a:rPr lang="ko-KR" altLang="en-US" sz="2100" b="1" u="sng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노드까지만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업데이트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35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3~4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13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59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B3F51B-F607-3AFB-F29D-C75803F803B9}"/>
              </a:ext>
            </a:extLst>
          </p:cNvPr>
          <p:cNvSpPr txBox="1"/>
          <p:nvPr/>
        </p:nvSpPr>
        <p:spPr>
          <a:xfrm>
            <a:off x="7917212" y="1949003"/>
            <a:ext cx="4287217" cy="245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Lazy[a] = b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노드는 사용 전 </a:t>
            </a: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만큼 업데이트 필요</a:t>
            </a: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다음에 사용할 때 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</a:t>
            </a:r>
            <a:r>
              <a:rPr lang="ko-KR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확인</a:t>
            </a:r>
            <a:r>
              <a:rPr lang="en-US" altLang="ko-KR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5F62E-D5E1-E0C8-CFFC-0A33A83CA3C4}"/>
              </a:ext>
            </a:extLst>
          </p:cNvPr>
          <p:cNvSpPr txBox="1"/>
          <p:nvPr/>
        </p:nvSpPr>
        <p:spPr>
          <a:xfrm>
            <a:off x="3044372" y="3247962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38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2429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3482B3-86CC-9808-99F0-6B0D2AD37C21}"/>
              </a:ext>
            </a:extLst>
          </p:cNvPr>
          <p:cNvSpPr txBox="1"/>
          <p:nvPr/>
        </p:nvSpPr>
        <p:spPr>
          <a:xfrm>
            <a:off x="698881" y="575540"/>
            <a:ext cx="5716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 Propagation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자유형 51">
            <a:extLst>
              <a:ext uri="{FF2B5EF4-FFF2-40B4-BE49-F238E27FC236}">
                <a16:creationId xmlns:a16="http://schemas.microsoft.com/office/drawing/2014/main" id="{35959DF5-2B17-DA93-59B1-CE0EC2583D44}"/>
              </a:ext>
            </a:extLst>
          </p:cNvPr>
          <p:cNvSpPr>
            <a:spLocks/>
          </p:cNvSpPr>
          <p:nvPr/>
        </p:nvSpPr>
        <p:spPr bwMode="auto">
          <a:xfrm>
            <a:off x="397674" y="72390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75D7-D594-7E1C-BE0F-A19CF8D6E39B}"/>
              </a:ext>
            </a:extLst>
          </p:cNvPr>
          <p:cNvSpPr txBox="1"/>
          <p:nvPr/>
        </p:nvSpPr>
        <p:spPr>
          <a:xfrm>
            <a:off x="681995" y="1284157"/>
            <a:ext cx="11090403" cy="99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index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3~9 </a:t>
            </a:r>
            <a:r>
              <a:rPr lang="ko-KR" altLang="en-US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구간의 값을 각각 </a:t>
            </a:r>
            <a:r>
              <a:rPr lang="en-US" altLang="ko-KR" sz="21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1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FBEB3D-1C8F-EB86-40AF-2271731BD354}"/>
              </a:ext>
            </a:extLst>
          </p:cNvPr>
          <p:cNvGrpSpPr/>
          <p:nvPr/>
        </p:nvGrpSpPr>
        <p:grpSpPr>
          <a:xfrm>
            <a:off x="789012" y="1964424"/>
            <a:ext cx="7608277" cy="4484914"/>
            <a:chOff x="1465641" y="2214111"/>
            <a:chExt cx="7608277" cy="448491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884CA1B-66A1-8E1B-13E2-8490208A5C77}"/>
                </a:ext>
              </a:extLst>
            </p:cNvPr>
            <p:cNvSpPr/>
            <p:nvPr/>
          </p:nvSpPr>
          <p:spPr>
            <a:xfrm>
              <a:off x="3248975" y="3154807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0-4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16C73E-0C1C-0254-797E-3C9C5B4DACAC}"/>
                </a:ext>
              </a:extLst>
            </p:cNvPr>
            <p:cNvSpPr>
              <a:spLocks/>
            </p:cNvSpPr>
            <p:nvPr/>
          </p:nvSpPr>
          <p:spPr>
            <a:xfrm>
              <a:off x="4649563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4</a:t>
              </a:r>
            </a:p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26DDC5-0C0C-DBA6-225D-E6290911F3FE}"/>
                </a:ext>
              </a:extLst>
            </p:cNvPr>
            <p:cNvSpPr>
              <a:spLocks/>
            </p:cNvSpPr>
            <p:nvPr/>
          </p:nvSpPr>
          <p:spPr>
            <a:xfrm>
              <a:off x="3716909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</a:p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7631E2-7A9D-23C0-5A4B-7BE65C02442C}"/>
                </a:ext>
              </a:extLst>
            </p:cNvPr>
            <p:cNvSpPr>
              <a:spLocks/>
            </p:cNvSpPr>
            <p:nvPr/>
          </p:nvSpPr>
          <p:spPr>
            <a:xfrm>
              <a:off x="4178491" y="4021274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3-4</a:t>
              </a:r>
            </a:p>
            <a:p>
              <a:pPr algn="ctr"/>
              <a:r>
                <a:rPr lang="en-US" altLang="ko-KR" b="1" dirty="0"/>
                <a:t>13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6F4319B-1465-AA14-9FAD-45334A3DEC87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4050738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0A52BA8-F176-BD04-3CD0-9E91648A9BE6}"/>
                </a:ext>
              </a:extLst>
            </p:cNvPr>
            <p:cNvCxnSpPr>
              <a:cxnSpLocks/>
              <a:stCxn id="40" idx="0"/>
              <a:endCxn id="42" idx="4"/>
            </p:cNvCxnSpPr>
            <p:nvPr/>
          </p:nvCxnSpPr>
          <p:spPr>
            <a:xfrm flipH="1" flipV="1">
              <a:off x="4512320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0482AAA-1AF9-6685-A7B0-89611156829A}"/>
                </a:ext>
              </a:extLst>
            </p:cNvPr>
            <p:cNvSpPr>
              <a:spLocks/>
            </p:cNvSpPr>
            <p:nvPr/>
          </p:nvSpPr>
          <p:spPr>
            <a:xfrm>
              <a:off x="2784255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F3A6456-1136-5A84-F72B-627DDC391AFE}"/>
                </a:ext>
              </a:extLst>
            </p:cNvPr>
            <p:cNvSpPr>
              <a:spLocks/>
            </p:cNvSpPr>
            <p:nvPr/>
          </p:nvSpPr>
          <p:spPr>
            <a:xfrm>
              <a:off x="1860848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0-1</a:t>
              </a:r>
            </a:p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420DD2-EDD3-C8AC-741E-4D1794F09220}"/>
                </a:ext>
              </a:extLst>
            </p:cNvPr>
            <p:cNvSpPr>
              <a:spLocks/>
            </p:cNvSpPr>
            <p:nvPr/>
          </p:nvSpPr>
          <p:spPr>
            <a:xfrm>
              <a:off x="2317434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0-2</a:t>
              </a:r>
            </a:p>
            <a:p>
              <a:pPr algn="ctr"/>
              <a:r>
                <a:rPr lang="en-US" altLang="ko-KR" b="1" dirty="0"/>
                <a:t>6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6E34A-D2F0-F0BC-3D00-FAC921922F95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2194677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1EF4026-9C04-9352-D632-AB4160915D44}"/>
                </a:ext>
              </a:extLst>
            </p:cNvPr>
            <p:cNvCxnSpPr>
              <a:cxnSpLocks/>
              <a:stCxn id="45" idx="0"/>
              <a:endCxn id="47" idx="4"/>
            </p:cNvCxnSpPr>
            <p:nvPr/>
          </p:nvCxnSpPr>
          <p:spPr>
            <a:xfrm flipH="1" flipV="1">
              <a:off x="2651263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CE4B67D-73F5-DF34-34DB-49669EF72624}"/>
                </a:ext>
              </a:extLst>
            </p:cNvPr>
            <p:cNvCxnSpPr>
              <a:cxnSpLocks/>
              <a:stCxn id="47" idx="0"/>
              <a:endCxn id="39" idx="4"/>
            </p:cNvCxnSpPr>
            <p:nvPr/>
          </p:nvCxnSpPr>
          <p:spPr>
            <a:xfrm flipV="1">
              <a:off x="2651263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BD7C3B-63E4-393F-043D-FA47B231A57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3582804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47728-91E5-BABD-C799-4BC8E72ED13F}"/>
                </a:ext>
              </a:extLst>
            </p:cNvPr>
            <p:cNvSpPr>
              <a:spLocks/>
            </p:cNvSpPr>
            <p:nvPr/>
          </p:nvSpPr>
          <p:spPr>
            <a:xfrm>
              <a:off x="2230307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</a:p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6E2FED5-A336-C7EE-F4C4-B7A439C2F5D5}"/>
                </a:ext>
              </a:extLst>
            </p:cNvPr>
            <p:cNvSpPr>
              <a:spLocks/>
            </p:cNvSpPr>
            <p:nvPr/>
          </p:nvSpPr>
          <p:spPr>
            <a:xfrm>
              <a:off x="1465641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</a:p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16B789F-117E-D822-5242-D5D2F0E1292C}"/>
                </a:ext>
              </a:extLst>
            </p:cNvPr>
            <p:cNvCxnSpPr>
              <a:cxnSpLocks/>
              <a:stCxn id="53" idx="0"/>
              <a:endCxn id="46" idx="4"/>
            </p:cNvCxnSpPr>
            <p:nvPr/>
          </p:nvCxnSpPr>
          <p:spPr>
            <a:xfrm flipV="1">
              <a:off x="1799470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63CFE75-4A24-0CA6-2271-BB2732FA3131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H="1" flipV="1">
              <a:off x="2194677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DA8EF8-7892-F771-65BD-6C3B429BE523}"/>
                </a:ext>
              </a:extLst>
            </p:cNvPr>
            <p:cNvSpPr/>
            <p:nvPr/>
          </p:nvSpPr>
          <p:spPr>
            <a:xfrm>
              <a:off x="7005672" y="3154807"/>
              <a:ext cx="667658" cy="66765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5-9</a:t>
              </a:r>
            </a:p>
            <a:p>
              <a:pPr algn="ctr"/>
              <a:r>
                <a:rPr lang="en-US" altLang="ko-KR" b="1" dirty="0"/>
                <a:t>40</a:t>
              </a:r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8ABDBA0-8E88-DA9C-9BB0-F744E72E2199}"/>
                </a:ext>
              </a:extLst>
            </p:cNvPr>
            <p:cNvSpPr>
              <a:spLocks/>
            </p:cNvSpPr>
            <p:nvPr/>
          </p:nvSpPr>
          <p:spPr>
            <a:xfrm>
              <a:off x="8406260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9</a:t>
              </a:r>
            </a:p>
            <a:p>
              <a:pPr algn="ctr"/>
              <a:r>
                <a:rPr lang="en-US" altLang="ko-KR" b="1" dirty="0"/>
                <a:t>10</a:t>
              </a:r>
              <a:endParaRPr lang="ko-KR" altLang="en-US" b="1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67CF58-F1FE-B9E8-7044-A782BDF41DD8}"/>
                </a:ext>
              </a:extLst>
            </p:cNvPr>
            <p:cNvSpPr>
              <a:spLocks/>
            </p:cNvSpPr>
            <p:nvPr/>
          </p:nvSpPr>
          <p:spPr>
            <a:xfrm>
              <a:off x="7473606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</a:t>
              </a:r>
            </a:p>
            <a:p>
              <a:pPr algn="ctr"/>
              <a:r>
                <a:rPr lang="en-US" altLang="ko-KR" b="1" dirty="0"/>
                <a:t>9</a:t>
              </a:r>
              <a:endParaRPr lang="ko-KR" altLang="en-US" b="1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D9DC5A-E548-5F6B-A552-17674874A2B6}"/>
                </a:ext>
              </a:extLst>
            </p:cNvPr>
            <p:cNvSpPr>
              <a:spLocks/>
            </p:cNvSpPr>
            <p:nvPr/>
          </p:nvSpPr>
          <p:spPr>
            <a:xfrm>
              <a:off x="7935188" y="4021274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8-9</a:t>
              </a:r>
            </a:p>
            <a:p>
              <a:pPr algn="ctr"/>
              <a:r>
                <a:rPr lang="en-US" altLang="ko-KR" b="1" dirty="0"/>
                <a:t>19</a:t>
              </a:r>
              <a:endParaRPr lang="ko-KR" altLang="en-US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73CF26-E67B-C0B0-4F08-697AF0C20BAF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7807435" y="4688932"/>
              <a:ext cx="46158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9B2BD8-5725-CD27-E7F3-519AA7D07ED0}"/>
                </a:ext>
              </a:extLst>
            </p:cNvPr>
            <p:cNvCxnSpPr>
              <a:cxnSpLocks/>
              <a:stCxn id="57" idx="0"/>
              <a:endCxn id="59" idx="4"/>
            </p:cNvCxnSpPr>
            <p:nvPr/>
          </p:nvCxnSpPr>
          <p:spPr>
            <a:xfrm flipH="1" flipV="1">
              <a:off x="8269017" y="4688932"/>
              <a:ext cx="471072" cy="3743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A77517B-92E9-2099-02A8-9F8B98CCF0AB}"/>
                </a:ext>
              </a:extLst>
            </p:cNvPr>
            <p:cNvSpPr>
              <a:spLocks/>
            </p:cNvSpPr>
            <p:nvPr/>
          </p:nvSpPr>
          <p:spPr>
            <a:xfrm>
              <a:off x="6540952" y="5063330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7</a:t>
              </a:r>
            </a:p>
            <a:p>
              <a:pPr algn="ctr"/>
              <a:r>
                <a:rPr lang="en-US" altLang="ko-KR" b="1" dirty="0"/>
                <a:t>8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698065-E983-F4B2-EE50-65E6E68C5F06}"/>
                </a:ext>
              </a:extLst>
            </p:cNvPr>
            <p:cNvSpPr>
              <a:spLocks/>
            </p:cNvSpPr>
            <p:nvPr/>
          </p:nvSpPr>
          <p:spPr>
            <a:xfrm>
              <a:off x="5617545" y="5055993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5-6</a:t>
              </a:r>
            </a:p>
            <a:p>
              <a:pPr algn="ctr"/>
              <a:r>
                <a:rPr lang="en-US" altLang="ko-KR" b="1" dirty="0"/>
                <a:t>13</a:t>
              </a:r>
              <a:endParaRPr lang="ko-KR" altLang="en-US" b="1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5ACD93-419F-457C-5B8F-C463B9AB5DC3}"/>
                </a:ext>
              </a:extLst>
            </p:cNvPr>
            <p:cNvSpPr>
              <a:spLocks/>
            </p:cNvSpPr>
            <p:nvPr/>
          </p:nvSpPr>
          <p:spPr>
            <a:xfrm>
              <a:off x="6074131" y="402752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5-7</a:t>
              </a:r>
            </a:p>
            <a:p>
              <a:pPr algn="ctr"/>
              <a:r>
                <a:rPr lang="en-US" altLang="ko-KR" b="1" dirty="0"/>
                <a:t>21</a:t>
              </a:r>
              <a:endParaRPr lang="ko-KR" altLang="en-US" b="1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A3F646C-E79D-0FCA-1377-E66E85CB1C8A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5951374" y="4695179"/>
              <a:ext cx="456586" cy="3608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575BC1-06EE-28B1-B893-FA33EDB8D190}"/>
                </a:ext>
              </a:extLst>
            </p:cNvPr>
            <p:cNvCxnSpPr>
              <a:cxnSpLocks/>
              <a:stCxn id="62" idx="0"/>
              <a:endCxn id="64" idx="4"/>
            </p:cNvCxnSpPr>
            <p:nvPr/>
          </p:nvCxnSpPr>
          <p:spPr>
            <a:xfrm flipH="1" flipV="1">
              <a:off x="6407960" y="4695179"/>
              <a:ext cx="466821" cy="3681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5148E2-57D5-CB25-36BA-D7F05D886E19}"/>
                </a:ext>
              </a:extLst>
            </p:cNvPr>
            <p:cNvCxnSpPr>
              <a:cxnSpLocks/>
              <a:stCxn id="64" idx="0"/>
              <a:endCxn id="56" idx="4"/>
            </p:cNvCxnSpPr>
            <p:nvPr/>
          </p:nvCxnSpPr>
          <p:spPr>
            <a:xfrm flipV="1">
              <a:off x="6407960" y="3822465"/>
              <a:ext cx="931541" cy="2050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C6D824-6BF8-66A4-8ED4-60A1A7B5ECD0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7339501" y="3822465"/>
              <a:ext cx="929516" cy="1988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91E7B3-762C-0A6F-F752-41CFAE3EA2B7}"/>
                </a:ext>
              </a:extLst>
            </p:cNvPr>
            <p:cNvSpPr>
              <a:spLocks/>
            </p:cNvSpPr>
            <p:nvPr/>
          </p:nvSpPr>
          <p:spPr>
            <a:xfrm>
              <a:off x="5987004" y="6031367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6</a:t>
              </a:r>
            </a:p>
            <a:p>
              <a:pPr algn="ctr"/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3CF2F7-71BC-4AC5-A46F-308BF6077876}"/>
                </a:ext>
              </a:extLst>
            </p:cNvPr>
            <p:cNvSpPr>
              <a:spLocks/>
            </p:cNvSpPr>
            <p:nvPr/>
          </p:nvSpPr>
          <p:spPr>
            <a:xfrm>
              <a:off x="5222338" y="6030011"/>
              <a:ext cx="667658" cy="66765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5</a:t>
              </a:r>
            </a:p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4F7E52B-E09A-D03A-A45C-FCD8340D6ADD}"/>
                </a:ext>
              </a:extLst>
            </p:cNvPr>
            <p:cNvCxnSpPr>
              <a:cxnSpLocks/>
              <a:stCxn id="70" idx="0"/>
              <a:endCxn id="63" idx="4"/>
            </p:cNvCxnSpPr>
            <p:nvPr/>
          </p:nvCxnSpPr>
          <p:spPr>
            <a:xfrm flipV="1">
              <a:off x="5556167" y="5723651"/>
              <a:ext cx="395207" cy="3063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6F4C15B-D40B-E8E0-544C-DAB9800739EB}"/>
                </a:ext>
              </a:extLst>
            </p:cNvPr>
            <p:cNvCxnSpPr>
              <a:cxnSpLocks/>
              <a:stCxn id="69" idx="0"/>
              <a:endCxn id="63" idx="4"/>
            </p:cNvCxnSpPr>
            <p:nvPr/>
          </p:nvCxnSpPr>
          <p:spPr>
            <a:xfrm flipH="1" flipV="1">
              <a:off x="5951374" y="5723651"/>
              <a:ext cx="369459" cy="30771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D7FC67-68F3-F1B2-C0CA-C028082D9D72}"/>
                </a:ext>
              </a:extLst>
            </p:cNvPr>
            <p:cNvSpPr/>
            <p:nvPr/>
          </p:nvSpPr>
          <p:spPr>
            <a:xfrm>
              <a:off x="5159963" y="2214111"/>
              <a:ext cx="667658" cy="66765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0-9</a:t>
              </a:r>
            </a:p>
            <a:p>
              <a:pPr algn="ctr"/>
              <a:r>
                <a:rPr lang="en-US" altLang="ko-KR" b="1" dirty="0"/>
                <a:t>59</a:t>
              </a:r>
              <a:endParaRPr lang="ko-KR" altLang="en-US" b="1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4CCD01F-3A91-CB7A-625B-DCD4791ACEA0}"/>
                </a:ext>
              </a:extLst>
            </p:cNvPr>
            <p:cNvCxnSpPr>
              <a:cxnSpLocks/>
              <a:stCxn id="39" idx="0"/>
              <a:endCxn id="73" idx="4"/>
            </p:cNvCxnSpPr>
            <p:nvPr/>
          </p:nvCxnSpPr>
          <p:spPr>
            <a:xfrm flipV="1">
              <a:off x="3582804" y="2881769"/>
              <a:ext cx="1910988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55B38B4-35AE-C2F1-A7B8-2E89D74A93B8}"/>
                </a:ext>
              </a:extLst>
            </p:cNvPr>
            <p:cNvCxnSpPr>
              <a:cxnSpLocks/>
              <a:stCxn id="73" idx="4"/>
              <a:endCxn id="56" idx="0"/>
            </p:cNvCxnSpPr>
            <p:nvPr/>
          </p:nvCxnSpPr>
          <p:spPr>
            <a:xfrm>
              <a:off x="5493792" y="2881769"/>
              <a:ext cx="1845709" cy="2730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D6DEDCC-518B-B832-725E-0486344026B2}"/>
              </a:ext>
            </a:extLst>
          </p:cNvPr>
          <p:cNvSpPr txBox="1"/>
          <p:nvPr/>
        </p:nvSpPr>
        <p:spPr>
          <a:xfrm>
            <a:off x="3101893" y="4474962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F104-4AEF-2E54-6D9E-06381D54EB5F}"/>
              </a:ext>
            </a:extLst>
          </p:cNvPr>
          <p:cNvSpPr txBox="1"/>
          <p:nvPr/>
        </p:nvSpPr>
        <p:spPr>
          <a:xfrm>
            <a:off x="4254059" y="4466335"/>
            <a:ext cx="395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38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1640</Words>
  <Application>Microsoft Office PowerPoint</Application>
  <PresentationFormat>와이드스크린</PresentationFormat>
  <Paragraphs>635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Terminal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이유진</cp:lastModifiedBy>
  <cp:revision>20</cp:revision>
  <dcterms:created xsi:type="dcterms:W3CDTF">2022-04-24T15:21:41Z</dcterms:created>
  <dcterms:modified xsi:type="dcterms:W3CDTF">2023-04-27T09:07:53Z</dcterms:modified>
</cp:coreProperties>
</file>