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2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1134-9FB4-4CE7-BC64-9345149A3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987C7-4625-42E2-9282-CCBC0EA3E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74EAC-7963-4C24-879E-6D369304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0159-3EFD-4541-95A7-1789FC85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19BBB-225E-436D-B72A-8A4F159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FF31E-DCB1-44F2-8D4D-6268C066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4690B-63C2-448B-BEEE-5224B3D9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4EA13-C803-4906-A70B-FED2A907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63AD2-D508-41F8-90B7-8F813B9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5F832-FCF4-4995-99FF-67EF810E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C437FF-47C8-49CD-8C1E-EF340C047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8A34-3543-4802-B708-FA8222F7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86C15-7FB9-4806-9995-733EA6BB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F81E-01B9-455B-9DB1-08E8B1A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80FE2-8A7A-4E71-B603-9A23F435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463D-0A2F-47FB-A2F4-53DA7A3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51D0F-8A0D-4A0B-BAAB-13482524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D8521-6018-4A95-9459-CD1991C0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5BDC1-5C68-452B-B8AF-0DF8E5AC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6596D-9EA5-413C-BCCF-B802462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3927-DF28-4F20-A5EE-99DC4E7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67B44-518B-4DAC-9955-0455815B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E8375-A10B-47E9-8592-DE28282F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2C0AB-E5C0-4540-8FEF-84CA9608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ED036-9463-447F-AADC-D895CC5D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7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EA8EA-B46D-4071-8347-58992E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A5DF3-BB62-4B36-B9EE-7AA042D9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7435F-32A1-4A8E-B771-A18D0027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0E178-69C0-4BD3-9850-08D11FB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10C08-4907-49F5-84D3-7160E98D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3DEC5-C452-4C0A-AB7C-3FCF2CF4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3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2B39-366E-4012-9459-22FCD17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7F539-247B-48DC-A3C4-91287163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AE896-20B4-493A-A99C-DBC33436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440C6-212C-4E19-8269-0FE6A14B1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017B4-EF6F-458A-AD8D-97A9D243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4832BD-9582-449B-B0FA-0F01129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3581B-5E35-4ABD-B6DB-C1DC680A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0206A3-D42F-4CA0-9C33-7F2437D8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2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CA42C-B74F-4B84-9A89-013DE36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A8C64-3804-4D35-8457-09572782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FC76D-1E22-4200-9084-1425810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837BC-5770-4CCA-A9C7-0BF558C0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5F0A4-6A17-4201-8D0D-339DC5E7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B0CBBE-03FB-408A-AD7E-6FC0FAEA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5CA75-6C4F-414E-A993-07453FF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DD654-8EC9-451D-8641-66D37783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8972-41F4-4F7C-A172-9E237891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86755-E4D7-482A-AD4F-BF9ADEB8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9083C-E5ED-4FF6-80FF-40B57ACC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49F0B-9B05-4ABA-A87B-A91E0CB4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F1D8A-7391-4B33-AD55-C17F5067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4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44B35-D320-49F9-91A5-637238B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7CB8A-3F19-475C-851E-D5ABF8FC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AB2A2-6F72-4C32-B334-BDD3EF74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80DEE-715F-4082-A5AC-6D817F97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5EFCC-0A92-48A3-8304-2CA8BD3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95782-996B-4648-B14D-B33E094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0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1521E-5100-46E3-998D-0BDE9D77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EE70C-716D-4847-9C04-C319FABE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CB07E-5802-4BAE-9147-71BBE93B6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7EE4-4C8A-4880-9C86-1FED2AD5B8A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362A6-2331-46A8-8E2F-023F7DBA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BD1F7-790A-4873-8F84-804FAFEC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D02F-7211-48BD-8BBB-75DDC3FE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23045-D565-4443-9819-B6DB4972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ETE 2</a:t>
            </a:r>
            <a:br>
              <a:rPr lang="en-US" altLang="ko-KR" dirty="0"/>
            </a:br>
            <a:r>
              <a:rPr lang="en-US" altLang="ko-KR" dirty="0"/>
              <a:t>final exam :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695EB-03D6-49F8-9F14-B08254D3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en-US" altLang="ko-KR" dirty="0"/>
              <a:t>2016133</a:t>
            </a:r>
          </a:p>
          <a:p>
            <a:r>
              <a:rPr lang="en-US" altLang="ko-KR" dirty="0"/>
              <a:t>Computer science</a:t>
            </a:r>
          </a:p>
          <a:p>
            <a:r>
              <a:rPr lang="en-US" altLang="ko-KR" dirty="0"/>
              <a:t>Lee </a:t>
            </a:r>
            <a:r>
              <a:rPr lang="en-US" altLang="ko-KR" dirty="0" err="1"/>
              <a:t>Yujin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81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EC563-C369-49C5-9EEB-69D2E5978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r="851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B452D7-647E-46E5-B0AE-43661F5F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86628"/>
            <a:ext cx="9144000" cy="891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Hoverboard</a:t>
            </a:r>
          </a:p>
        </p:txBody>
      </p:sp>
    </p:spTree>
    <p:extLst>
      <p:ext uri="{BB962C8B-B14F-4D97-AF65-F5344CB8AC3E}">
        <p14:creationId xmlns:p14="http://schemas.microsoft.com/office/powerpoint/2010/main" val="795220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D808A5-D08F-4FD2-9F80-D4035A50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81" y="3001867"/>
            <a:ext cx="7356475" cy="3392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35E26E-8FC7-47C4-896F-41931954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3" y="346764"/>
            <a:ext cx="5334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E5E8-DD31-437D-B7ED-F175B633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Movement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20F1A-04E3-4B64-B85D-A53A1F7C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55" y="497568"/>
            <a:ext cx="6353175" cy="3105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8CF3D-0352-4502-8A37-DE12C4BF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59514" cy="3187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541F9-8809-407F-BC56-DFC16350D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63900"/>
            <a:ext cx="55054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0A87D-057B-43E1-919D-D2D2D0B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365125"/>
            <a:ext cx="10515600" cy="1325563"/>
          </a:xfrm>
        </p:spPr>
        <p:txBody>
          <a:bodyPr/>
          <a:lstStyle/>
          <a:p>
            <a:r>
              <a:rPr lang="en-US" altLang="ko-KR"/>
              <a:t>Design and modeling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F48FAE-7406-4F87-943E-6226B3F5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00225"/>
            <a:ext cx="5767387" cy="25817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F331A1-AA1F-4B09-8F4C-DDF95DFD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31" y="3033294"/>
            <a:ext cx="5570243" cy="34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21FE-9906-4379-AA14-E0B30F85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B6760-4770-4F83-BCCD-4DCC57DD7127}"/>
              </a:ext>
            </a:extLst>
          </p:cNvPr>
          <p:cNvSpPr txBox="1"/>
          <p:nvPr/>
        </p:nvSpPr>
        <p:spPr>
          <a:xfrm>
            <a:off x="838200" y="1977656"/>
            <a:ext cx="737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Light</a:t>
            </a:r>
            <a:r>
              <a:rPr lang="ko-KR" altLang="en-US" sz="2800" dirty="0"/>
              <a:t> </a:t>
            </a:r>
            <a:r>
              <a:rPr lang="en-US" altLang="ko-KR" sz="2800" dirty="0"/>
              <a:t>, strong, tough and dense enough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94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5B5BD-4B21-4C10-AE5B-06AEDD8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 and Sound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0BA42-8B7B-4370-8D5F-D32A19C1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927483"/>
            <a:ext cx="6038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4F4EB-CFA3-4C02-BFDE-6DE7DDF3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3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27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ETE 2 final exam : presentation</vt:lpstr>
      <vt:lpstr>Hoverboard</vt:lpstr>
      <vt:lpstr>PowerPoint 프레젠테이션</vt:lpstr>
      <vt:lpstr>Movement</vt:lpstr>
      <vt:lpstr>Design and modeling</vt:lpstr>
      <vt:lpstr>Materials</vt:lpstr>
      <vt:lpstr>Light and Sound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 2 final exam : presentation</dc:title>
  <dc:creator>이</dc:creator>
  <cp:lastModifiedBy>이</cp:lastModifiedBy>
  <cp:revision>8</cp:revision>
  <dcterms:created xsi:type="dcterms:W3CDTF">2020-06-23T14:52:11Z</dcterms:created>
  <dcterms:modified xsi:type="dcterms:W3CDTF">2020-06-24T04:17:57Z</dcterms:modified>
</cp:coreProperties>
</file>